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00" Target="slides/slide95.xml" Type="http://schemas.openxmlformats.org/officeDocument/2006/relationships/slide"/>
  <Relationship Id="rId101" Target="slides/slide96.xml" Type="http://schemas.openxmlformats.org/officeDocument/2006/relationships/slide"/>
  <Relationship Id="rId102" Target="slides/slide97.xml" Type="http://schemas.openxmlformats.org/officeDocument/2006/relationships/slide"/>
  <Relationship Id="rId103" Target="slides/slide98.xml" Type="http://schemas.openxmlformats.org/officeDocument/2006/relationships/slide"/>
  <Relationship Id="rId104" Target="slides/slide99.xml" Type="http://schemas.openxmlformats.org/officeDocument/2006/relationships/slide"/>
  <Relationship Id="rId105" Target="slides/slide100.xml" Type="http://schemas.openxmlformats.org/officeDocument/2006/relationships/slide"/>
  <Relationship Id="rId106" Target="slides/slide101.xml" Type="http://schemas.openxmlformats.org/officeDocument/2006/relationships/slide"/>
  <Relationship Id="rId107" Target="slides/slide102.xml" Type="http://schemas.openxmlformats.org/officeDocument/2006/relationships/slide"/>
  <Relationship Id="rId108" Target="slides/slide103.xml" Type="http://schemas.openxmlformats.org/officeDocument/2006/relationships/slide"/>
  <Relationship Id="rId109" Target="slides/slide104.xml" Type="http://schemas.openxmlformats.org/officeDocument/2006/relationships/slide"/>
  <Relationship Id="rId11" Target="slides/slide6.xml" Type="http://schemas.openxmlformats.org/officeDocument/2006/relationships/slide"/>
  <Relationship Id="rId110" Target="slides/slide105.xml" Type="http://schemas.openxmlformats.org/officeDocument/2006/relationships/slide"/>
  <Relationship Id="rId111" Target="slides/slide106.xml" Type="http://schemas.openxmlformats.org/officeDocument/2006/relationships/slide"/>
  <Relationship Id="rId112" Target="slides/slide107.xml" Type="http://schemas.openxmlformats.org/officeDocument/2006/relationships/slide"/>
  <Relationship Id="rId113" Target="slides/slide108.xml" Type="http://schemas.openxmlformats.org/officeDocument/2006/relationships/slide"/>
  <Relationship Id="rId114" Target="slides/slide109.xml" Type="http://schemas.openxmlformats.org/officeDocument/2006/relationships/slide"/>
  <Relationship Id="rId115" Target="slides/slide110.xml" Type="http://schemas.openxmlformats.org/officeDocument/2006/relationships/slide"/>
  <Relationship Id="rId116" Target="slides/slide111.xml" Type="http://schemas.openxmlformats.org/officeDocument/2006/relationships/slide"/>
  <Relationship Id="rId117" Target="slides/slide112.xml" Type="http://schemas.openxmlformats.org/officeDocument/2006/relationships/slide"/>
  <Relationship Id="rId118" Target="slides/slide113.xml" Type="http://schemas.openxmlformats.org/officeDocument/2006/relationships/slide"/>
  <Relationship Id="rId119" Target="slides/slide114.xml" Type="http://schemas.openxmlformats.org/officeDocument/2006/relationships/slide"/>
  <Relationship Id="rId12" Target="slides/slide7.xml" Type="http://schemas.openxmlformats.org/officeDocument/2006/relationships/slide"/>
  <Relationship Id="rId120" Target="slides/slide115.xml" Type="http://schemas.openxmlformats.org/officeDocument/2006/relationships/slide"/>
  <Relationship Id="rId121" Target="slides/slide116.xml" Type="http://schemas.openxmlformats.org/officeDocument/2006/relationships/slide"/>
  <Relationship Id="rId122" Target="slides/slide117.xml" Type="http://schemas.openxmlformats.org/officeDocument/2006/relationships/slide"/>
  <Relationship Id="rId123" Target="slides/slide118.xml" Type="http://schemas.openxmlformats.org/officeDocument/2006/relationships/slide"/>
  <Relationship Id="rId124" Target="slides/slide119.xml" Type="http://schemas.openxmlformats.org/officeDocument/2006/relationships/slide"/>
  <Relationship Id="rId125" Target="slides/slide120.xml" Type="http://schemas.openxmlformats.org/officeDocument/2006/relationships/slide"/>
  <Relationship Id="rId126" Target="slides/slide121.xml" Type="http://schemas.openxmlformats.org/officeDocument/2006/relationships/slide"/>
  <Relationship Id="rId127" Target="slides/slide122.xml" Type="http://schemas.openxmlformats.org/officeDocument/2006/relationships/slide"/>
  <Relationship Id="rId128" Target="slides/slide123.xml" Type="http://schemas.openxmlformats.org/officeDocument/2006/relationships/slide"/>
  <Relationship Id="rId129" Target="slides/slide124.xml" Type="http://schemas.openxmlformats.org/officeDocument/2006/relationships/slide"/>
  <Relationship Id="rId13" Target="slides/slide8.xml" Type="http://schemas.openxmlformats.org/officeDocument/2006/relationships/slide"/>
  <Relationship Id="rId130" Target="slides/slide125.xml" Type="http://schemas.openxmlformats.org/officeDocument/2006/relationships/slide"/>
  <Relationship Id="rId131" Target="slides/slide126.xml" Type="http://schemas.openxmlformats.org/officeDocument/2006/relationships/slide"/>
  <Relationship Id="rId132" Target="slides/slide127.xml" Type="http://schemas.openxmlformats.org/officeDocument/2006/relationships/slide"/>
  <Relationship Id="rId133" Target="slides/slide128.xml" Type="http://schemas.openxmlformats.org/officeDocument/2006/relationships/slide"/>
  <Relationship Id="rId134" Target="slides/slide129.xml" Type="http://schemas.openxmlformats.org/officeDocument/2006/relationships/slide"/>
  <Relationship Id="rId135" Target="slides/slide130.xml" Type="http://schemas.openxmlformats.org/officeDocument/2006/relationships/slide"/>
  <Relationship Id="rId136" Target="slides/slide131.xml" Type="http://schemas.openxmlformats.org/officeDocument/2006/relationships/slide"/>
  <Relationship Id="rId137" Target="slides/slide132.xml" Type="http://schemas.openxmlformats.org/officeDocument/2006/relationships/slide"/>
  <Relationship Id="rId138" Target="slides/slide133.xml" Type="http://schemas.openxmlformats.org/officeDocument/2006/relationships/slide"/>
  <Relationship Id="rId139" Target="slides/slide134.xml" Type="http://schemas.openxmlformats.org/officeDocument/2006/relationships/slide"/>
  <Relationship Id="rId14" Target="slides/slide9.xml" Type="http://schemas.openxmlformats.org/officeDocument/2006/relationships/slide"/>
  <Relationship Id="rId140" Target="slides/slide135.xml" Type="http://schemas.openxmlformats.org/officeDocument/2006/relationships/slide"/>
  <Relationship Id="rId141" Target="slides/slide136.xml" Type="http://schemas.openxmlformats.org/officeDocument/2006/relationships/slide"/>
  <Relationship Id="rId142" Target="slides/slide137.xml" Type="http://schemas.openxmlformats.org/officeDocument/2006/relationships/slide"/>
  <Relationship Id="rId143" Target="slides/slide138.xml" Type="http://schemas.openxmlformats.org/officeDocument/2006/relationships/slide"/>
  <Relationship Id="rId144" Target="slides/slide139.xml" Type="http://schemas.openxmlformats.org/officeDocument/2006/relationships/slide"/>
  <Relationship Id="rId145" Target="slides/slide140.xml" Type="http://schemas.openxmlformats.org/officeDocument/2006/relationships/slide"/>
  <Relationship Id="rId146" Target="slides/slide141.xml" Type="http://schemas.openxmlformats.org/officeDocument/2006/relationships/slide"/>
  <Relationship Id="rId147" Target="slides/slide142.xml" Type="http://schemas.openxmlformats.org/officeDocument/2006/relationships/slide"/>
  <Relationship Id="rId148" Target="slides/slide143.xml" Type="http://schemas.openxmlformats.org/officeDocument/2006/relationships/slide"/>
  <Relationship Id="rId149" Target="slides/slide144.xml" Type="http://schemas.openxmlformats.org/officeDocument/2006/relationships/slide"/>
  <Relationship Id="rId15" Target="slides/slide10.xml" Type="http://schemas.openxmlformats.org/officeDocument/2006/relationships/slide"/>
  <Relationship Id="rId150" Target="slides/slide145.xml" Type="http://schemas.openxmlformats.org/officeDocument/2006/relationships/slide"/>
  <Relationship Id="rId151" Target="slides/slide146.xml" Type="http://schemas.openxmlformats.org/officeDocument/2006/relationships/slide"/>
  <Relationship Id="rId152" Target="slides/slide147.xml" Type="http://schemas.openxmlformats.org/officeDocument/2006/relationships/slide"/>
  <Relationship Id="rId153" Target="slides/slide148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  <Relationship Id="rId92" Target="slides/slide87.xml" Type="http://schemas.openxmlformats.org/officeDocument/2006/relationships/slide"/>
  <Relationship Id="rId93" Target="slides/slide88.xml" Type="http://schemas.openxmlformats.org/officeDocument/2006/relationships/slide"/>
  <Relationship Id="rId94" Target="slides/slide89.xml" Type="http://schemas.openxmlformats.org/officeDocument/2006/relationships/slide"/>
  <Relationship Id="rId95" Target="slides/slide90.xml" Type="http://schemas.openxmlformats.org/officeDocument/2006/relationships/slide"/>
  <Relationship Id="rId96" Target="slides/slide91.xml" Type="http://schemas.openxmlformats.org/officeDocument/2006/relationships/slide"/>
  <Relationship Id="rId97" Target="slides/slide92.xml" Type="http://schemas.openxmlformats.org/officeDocument/2006/relationships/slide"/>
  <Relationship Id="rId98" Target="slides/slide93.xml" Type="http://schemas.openxmlformats.org/officeDocument/2006/relationships/slide"/>
  <Relationship Id="rId99" Target="slides/slide9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aec6e8c-0b61-4695-9374-195806fe4e9c.png" Type="http://schemas.openxmlformats.org/officeDocument/2006/relationships/image"/>
</Relationships>

</file>

<file path=ppt/slides/_rels/slide10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21ef2dd-e552-42b7-adcc-f77a3f6d1e88.png" Type="http://schemas.openxmlformats.org/officeDocument/2006/relationships/image"/>
</Relationships>

</file>

<file path=ppt/slides/_rels/slide10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07b8ae5-1537-47cd-a3cf-534fd6cf4355.png" Type="http://schemas.openxmlformats.org/officeDocument/2006/relationships/image"/>
</Relationships>

</file>

<file path=ppt/slides/_rels/slide10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6d41ff8-3978-40c8-ab25-0ccdae4014a2.png" Type="http://schemas.openxmlformats.org/officeDocument/2006/relationships/image"/>
</Relationships>

</file>

<file path=ppt/slides/_rels/slide10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11a844-a76a-4763-b5c9-9de32f6eb27c.png" Type="http://schemas.openxmlformats.org/officeDocument/2006/relationships/image"/>
</Relationships>

</file>

<file path=ppt/slides/_rels/slide10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522207-e005-4e35-9a27-39f6cfc9ba36.png" Type="http://schemas.openxmlformats.org/officeDocument/2006/relationships/image"/>
</Relationships>

</file>

<file path=ppt/slides/_rels/slide10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6852837-4f11-49ec-b974-a05f95357e9a.png" Type="http://schemas.openxmlformats.org/officeDocument/2006/relationships/image"/>
</Relationships>

</file>

<file path=ppt/slides/_rels/slide10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f9e49b6-efa5-4eab-b130-f626dae5ddb6.png" Type="http://schemas.openxmlformats.org/officeDocument/2006/relationships/image"/>
</Relationships>

</file>

<file path=ppt/slides/_rels/slide10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3256985-879a-4a32-963f-c533e222a4b0.png" Type="http://schemas.openxmlformats.org/officeDocument/2006/relationships/image"/>
</Relationships>

</file>

<file path=ppt/slides/_rels/slide10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e8dbc2c-7b64-4c5e-ad90-0c854aa4218c.png" Type="http://schemas.openxmlformats.org/officeDocument/2006/relationships/image"/>
</Relationships>

</file>

<file path=ppt/slides/_rels/slide10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1c329cb-40c6-4eab-bd67-c01771a88108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56af840-ff7a-43bd-9c6d-529a98789b14.png" Type="http://schemas.openxmlformats.org/officeDocument/2006/relationships/image"/>
</Relationships>

</file>

<file path=ppt/slides/_rels/slide1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8cb9ca-7a2d-4587-84f8-fb00fb2ce88b.png" Type="http://schemas.openxmlformats.org/officeDocument/2006/relationships/image"/>
</Relationships>

</file>

<file path=ppt/slides/_rels/slide1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9d9ae5c-bc52-4c9e-8785-f24f563fa955.png" Type="http://schemas.openxmlformats.org/officeDocument/2006/relationships/image"/>
</Relationships>

</file>

<file path=ppt/slides/_rels/slide1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11841b2-6882-441f-9357-3e9f7e431dcd.png" Type="http://schemas.openxmlformats.org/officeDocument/2006/relationships/image"/>
</Relationships>

</file>

<file path=ppt/slides/_rels/slide1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5d4a66-f584-4f2c-9afc-fda2261c4ed8.png" Type="http://schemas.openxmlformats.org/officeDocument/2006/relationships/image"/>
</Relationships>

</file>

<file path=ppt/slides/_rels/slide1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c0f86b-7277-4707-bb1a-a9ecea682c99.png" Type="http://schemas.openxmlformats.org/officeDocument/2006/relationships/image"/>
</Relationships>

</file>

<file path=ppt/slides/_rels/slide1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603e019-765f-4b36-a1ea-a00c1827721b.png" Type="http://schemas.openxmlformats.org/officeDocument/2006/relationships/image"/>
</Relationships>

</file>

<file path=ppt/slides/_rels/slide1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9936a9-c955-47ac-bccb-d8b47d61deaa.png" Type="http://schemas.openxmlformats.org/officeDocument/2006/relationships/image"/>
</Relationships>

</file>

<file path=ppt/slides/_rels/slide1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8a7cfd7-eabc-41c0-89ea-7e6c13ab456d.png" Type="http://schemas.openxmlformats.org/officeDocument/2006/relationships/image"/>
</Relationships>

</file>

<file path=ppt/slides/_rels/slide1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63f6cf8-0c57-4720-81d0-5962d382aa10.png" Type="http://schemas.openxmlformats.org/officeDocument/2006/relationships/image"/>
</Relationships>

</file>

<file path=ppt/slides/_rels/slide1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6d8cefe-407f-47dc-93bf-442844d908ac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23a9fba-0ef0-4f2e-be4d-a9f130ec1d11.png" Type="http://schemas.openxmlformats.org/officeDocument/2006/relationships/image"/>
</Relationships>

</file>

<file path=ppt/slides/_rels/slide1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490641-e554-4b71-a544-d9634187988b.png" Type="http://schemas.openxmlformats.org/officeDocument/2006/relationships/image"/>
</Relationships>

</file>

<file path=ppt/slides/_rels/slide1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9348f36-f4cd-4353-bae6-e12f09f8c1bd.png" Type="http://schemas.openxmlformats.org/officeDocument/2006/relationships/image"/>
</Relationships>

</file>

<file path=ppt/slides/_rels/slide1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355a2f-b9b6-4650-bd7a-85b8df9bec5f.png" Type="http://schemas.openxmlformats.org/officeDocument/2006/relationships/image"/>
</Relationships>

</file>

<file path=ppt/slides/_rels/slide1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162d61e-f7d2-4442-8883-2a694193bde0.png" Type="http://schemas.openxmlformats.org/officeDocument/2006/relationships/image"/>
</Relationships>

</file>

<file path=ppt/slides/_rels/slide1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cb60812-cb96-4c4a-9371-5497079f6205.png" Type="http://schemas.openxmlformats.org/officeDocument/2006/relationships/image"/>
</Relationships>

</file>

<file path=ppt/slides/_rels/slide1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cc3c362-0bd0-4c1d-9638-9a84a62c5bd4.png" Type="http://schemas.openxmlformats.org/officeDocument/2006/relationships/image"/>
</Relationships>

</file>

<file path=ppt/slides/_rels/slide1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615e89-a05f-4963-ba0d-0be3f82ac11f.png" Type="http://schemas.openxmlformats.org/officeDocument/2006/relationships/image"/>
</Relationships>

</file>

<file path=ppt/slides/_rels/slide1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0b7c779-f7a8-41bd-8674-3032d3e52bdc.png" Type="http://schemas.openxmlformats.org/officeDocument/2006/relationships/image"/>
</Relationships>

</file>

<file path=ppt/slides/_rels/slide1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0cdd4b-9e36-4175-983c-75558ada2e22.png" Type="http://schemas.openxmlformats.org/officeDocument/2006/relationships/image"/>
</Relationships>

</file>

<file path=ppt/slides/_rels/slide1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b8d6c00-322c-4892-9b53-a6b36a549fa2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ad6495-1f90-475f-93fd-c736b8323627.png" Type="http://schemas.openxmlformats.org/officeDocument/2006/relationships/image"/>
</Relationships>

</file>

<file path=ppt/slides/_rels/slide1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b3d4dc-fa61-45d6-8ead-c6400cb3c34d.png" Type="http://schemas.openxmlformats.org/officeDocument/2006/relationships/image"/>
</Relationships>

</file>

<file path=ppt/slides/_rels/slide1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4278eab-293b-4855-929d-4173b63f2ec4.png" Type="http://schemas.openxmlformats.org/officeDocument/2006/relationships/image"/>
</Relationships>

</file>

<file path=ppt/slides/_rels/slide1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6807bf-e503-482f-b7d4-25524bc24592.png" Type="http://schemas.openxmlformats.org/officeDocument/2006/relationships/image"/>
</Relationships>

</file>

<file path=ppt/slides/_rels/slide1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4ede6cc-10cd-4736-8050-9eb5a4b42a7a.png" Type="http://schemas.openxmlformats.org/officeDocument/2006/relationships/image"/>
</Relationships>

</file>

<file path=ppt/slides/_rels/slide1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f43e94b-0168-41a7-8a09-8ad4834b16d7.png" Type="http://schemas.openxmlformats.org/officeDocument/2006/relationships/image"/>
</Relationships>

</file>

<file path=ppt/slides/_rels/slide1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2517040-45b0-4829-99b4-842665aabb07.png" Type="http://schemas.openxmlformats.org/officeDocument/2006/relationships/image"/>
</Relationships>

</file>

<file path=ppt/slides/_rels/slide1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5decec7-c9ba-4df6-8585-bd4df83d4579.png" Type="http://schemas.openxmlformats.org/officeDocument/2006/relationships/image"/>
</Relationships>

</file>

<file path=ppt/slides/_rels/slide1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a3b198-3e46-40cd-93e9-9793a0caec74.png" Type="http://schemas.openxmlformats.org/officeDocument/2006/relationships/image"/>
</Relationships>

</file>

<file path=ppt/slides/_rels/slide1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ac32eb-221e-4b12-a2cd-312058173210.png" Type="http://schemas.openxmlformats.org/officeDocument/2006/relationships/image"/>
</Relationships>

</file>

<file path=ppt/slides/_rels/slide1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e246690-fee5-41f1-8789-278691a9c53f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01c1e5b-bbb8-4d2f-9c4f-ea1f36703a87.png" Type="http://schemas.openxmlformats.org/officeDocument/2006/relationships/image"/>
</Relationships>

</file>

<file path=ppt/slides/_rels/slide1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0d5e000-14d7-4456-a307-12df13e7ab87.png" Type="http://schemas.openxmlformats.org/officeDocument/2006/relationships/image"/>
</Relationships>

</file>

<file path=ppt/slides/_rels/slide1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03c6400-422b-4f9e-b37e-98d233147321.png" Type="http://schemas.openxmlformats.org/officeDocument/2006/relationships/image"/>
</Relationships>

</file>

<file path=ppt/slides/_rels/slide1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2536842-fe0e-40ed-a73a-c3c1668cc024.png" Type="http://schemas.openxmlformats.org/officeDocument/2006/relationships/image"/>
</Relationships>

</file>

<file path=ppt/slides/_rels/slide1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15eaba9-0ed5-403e-9736-b89873ddae99.png" Type="http://schemas.openxmlformats.org/officeDocument/2006/relationships/image"/>
</Relationships>

</file>

<file path=ppt/slides/_rels/slide1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12c4eb-2c1a-408d-84f1-ef74b1c28b34.png" Type="http://schemas.openxmlformats.org/officeDocument/2006/relationships/image"/>
</Relationships>

</file>

<file path=ppt/slides/_rels/slide1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d8c38f2-dbfa-49fd-85fe-93c258a2b3e8.png" Type="http://schemas.openxmlformats.org/officeDocument/2006/relationships/image"/>
</Relationships>

</file>

<file path=ppt/slides/_rels/slide1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5e234f-0319-4303-b1ec-b78be9e8fc11.png" Type="http://schemas.openxmlformats.org/officeDocument/2006/relationships/image"/>
</Relationships>

</file>

<file path=ppt/slides/_rels/slide1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cc99e4-d2ee-44a5-b461-44a8b2dfd675.png" Type="http://schemas.openxmlformats.org/officeDocument/2006/relationships/image"/>
</Relationships>

</file>

<file path=ppt/slides/_rels/slide1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cd9bee-6714-4a38-a741-bf697aae1719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0f229e-9d0f-415a-8ef3-f4f3ed71f049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1a3bde-df97-492a-b97e-418af0f39131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ff94f13-8b2f-4938-a8f2-c8924c942250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5ecf1b-a07c-4eb7-be55-500a31f92a67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18536d3-867d-4f85-9a8d-4c41fce67ccd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1e1cce6-6feb-4320-9bed-db6d9551cc7c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453660-3897-4bb7-ac6e-c46e96d1ce8f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1c6222-186d-41c6-9de1-9048edac91d1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47016e-8255-4b16-ae39-5850626bec79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d3a732-4241-4f54-bb6e-2dbcd6e36df5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fe8129e-169f-438b-a4a2-ead78bf5e668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4d87dc5-0807-48fc-95de-74f9c1adca3d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3c1c624-12ce-4187-badf-d8703f14e52a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2165514-8630-4d02-aa5f-81dbf2ced909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5c5ea9-97a8-448f-b5b6-2fe0cb45a010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f044d2-8fa9-4744-af60-d0b7dcb56533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c27c9f-4908-4a78-99e0-fabf3fa951af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754f8f2-c6e0-42b3-ab6d-a49f8767389e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eacd106-91b4-4126-a3e4-d518a6c01c5a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902f6a-12d2-4fc2-bd1d-e0655a1fd059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376b330-547f-4fa4-9b77-5fd33dceb2c3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b06d0cb-d6f4-43d9-962a-9f3f9be2af63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b47334-2dd1-4920-9272-dd2998634177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ff51bb7-1dc0-4766-aa07-d048afb345c5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07e394-bfcd-4ba7-ace4-1c993e56e3d3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a7f9c1-5cf4-425f-9ed3-8e776bdc3130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c48f766-0bdf-4f0c-a11d-b5c888a6df03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8bfadd-7ab8-480b-ac91-0e705b448fdc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c09688-c6be-420d-bea8-fb21071e98ed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88e9d62-3d05-4d1d-a926-d37aa3c489d8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2250c63-fd3a-4ffb-9d25-1836c2b040dc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de84c0-1913-402d-9c24-b70d70569ba5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fad5b4-733e-42eb-8238-5d2d6394abbe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850e611-664b-4b77-ae8f-3cb451abdcdc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9c82717-a32f-42d0-b16f-cfcbe16990fb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d7aa1d-dc5c-4723-9b4b-00ad1011eb9f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8a9bc79-10ea-40be-9070-dea2a6674c1b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7ebc897-ad67-466b-9143-2aea3f7016a5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ef317a-8847-4e84-9ac4-d44b5d0586e1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cb4897b-c780-47a9-be90-cf6b6d862e1d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05aefa-4236-4d1b-9e2f-fc347855fe4d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fa3645-6b53-4fe8-a413-c0f8ac745ad7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6fe7e9-3267-404b-a1d7-13cadb7084ae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2f0c017-5296-4032-9cad-5a0f1c66a5e9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03e33c1-b2a1-41b6-8819-9a13e74d5291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2f8ccab-fa20-4ec8-aae0-7511f5a1ded2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05d99d-87cf-440b-9fbd-be4217b21663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c44690-73ad-41f8-a99b-8b322b2b7cb3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26241f7-a074-4a33-bf61-0db728b00ba4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0f0259-b387-4966-b925-0d71708cea5a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384a44f-d933-4d96-a83d-49830e2a9069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46305fb-0607-400a-b8a9-bd903916ffb0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0315770-30d8-4424-ac4c-92208b43b405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8c5ee2-afc8-45c5-b9b4-5c2993841ca5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cdd650-10f0-4ddb-901e-621d4981da2d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af16327-7a0f-47c8-9e2c-8d68f0cad8d2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d744787-d536-472f-96e2-fe0c7555c331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a63f342-4d28-4ead-9bf7-822c8b89837f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5fe54f7-fe7a-4d6d-88f0-5c198c9d432b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fb48951-af8c-48fd-b4b5-f7837a662d36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fb4c46-2014-4119-87d9-54033f3a2e51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cd8cfb6-abec-4fe5-bd16-4ffefa73ce05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81557b-f4b8-4533-8206-f8939972596b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a4be52-18eb-4bfd-95af-9bd9bad4b450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54c4aec-c0e0-4190-a14b-f8e946f0e430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5039bb2-65c9-470e-8043-62324f9aa5c7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6118348-ad79-4856-ba37-2e5360ad1f87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3654ba6-4f0f-4815-bb65-665f480bd331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af2f2d-aa56-4393-b815-86ac9af76c18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6c12409-8361-40aa-9247-62dc9fa9c6c8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c17ff2-7dbf-41da-843f-74447864bcee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80ea9a5-c33e-4437-b691-c6b27e17ac6a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9aaa93-7266-4cd4-bbf4-7f369a2947a6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731ce2-fb96-423e-8873-9ffe997dca5b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a3a5a0-1d95-47c1-ad27-bd603d9f4c53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3b365a-397b-4104-bc80-2a49d2f5f1d0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833d3f-13c5-463d-938a-1d1aa359974a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01ca3e-1d9f-4a48-bcab-3cee17c6514d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a99762-49f6-4478-ae5f-4b0ae84fbf7e.png" Type="http://schemas.openxmlformats.org/officeDocument/2006/relationships/image"/>
</Relationships>

</file>

<file path=ppt/slides/_rels/slide8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18e7060-551f-42f5-90ad-3c2d3abf3f4d.png" Type="http://schemas.openxmlformats.org/officeDocument/2006/relationships/image"/>
</Relationships>

</file>

<file path=ppt/slides/_rels/slide8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92035cb-be06-492f-867e-57627d9084be.png" Type="http://schemas.openxmlformats.org/officeDocument/2006/relationships/image"/>
</Relationships>

</file>

<file path=ppt/slides/_rels/slide8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59eb65-0886-48d0-a565-86e66ed0a8b1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0da786-704d-426e-8a24-4de6825637fb.png" Type="http://schemas.openxmlformats.org/officeDocument/2006/relationships/image"/>
</Relationships>

</file>

<file path=ppt/slides/_rels/slide9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114f73a-2437-481e-bc94-e4944c874a30.png" Type="http://schemas.openxmlformats.org/officeDocument/2006/relationships/image"/>
</Relationships>

</file>

<file path=ppt/slides/_rels/slide9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89e3d80-c482-4428-a50d-3072262524a6.png" Type="http://schemas.openxmlformats.org/officeDocument/2006/relationships/image"/>
</Relationships>

</file>

<file path=ppt/slides/_rels/slide9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2180c9-7250-40ab-b076-05edd60fa701.png" Type="http://schemas.openxmlformats.org/officeDocument/2006/relationships/image"/>
</Relationships>

</file>

<file path=ppt/slides/_rels/slide9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a6c910-cb6b-4835-aeb8-ec3b2ef5f9d0.png" Type="http://schemas.openxmlformats.org/officeDocument/2006/relationships/image"/>
</Relationships>

</file>

<file path=ppt/slides/_rels/slide9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4f857c7-db91-4296-8351-3aa0c891fae9.png" Type="http://schemas.openxmlformats.org/officeDocument/2006/relationships/image"/>
</Relationships>

</file>

<file path=ppt/slides/_rels/slide9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6a77411-3200-4577-9c33-f93f02c15ac5.png" Type="http://schemas.openxmlformats.org/officeDocument/2006/relationships/image"/>
</Relationships>

</file>

<file path=ppt/slides/_rels/slide9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7285cd9-5d06-4ddf-8c3b-ade0e3bee7cd.png" Type="http://schemas.openxmlformats.org/officeDocument/2006/relationships/image"/>
</Relationships>

</file>

<file path=ppt/slides/_rels/slide9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38294b9-b327-40b0-af92-4e36b8641747.png" Type="http://schemas.openxmlformats.org/officeDocument/2006/relationships/image"/>
</Relationships>

</file>

<file path=ppt/slides/_rels/slide9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20822d5-35f5-4820-8b74-c6e3d51d2e7f.png" Type="http://schemas.openxmlformats.org/officeDocument/2006/relationships/image"/>
</Relationships>

</file>

<file path=ppt/slides/_rels/slide9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f94811f-d719-4880-844a-0339617d81e5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0.00157</a:t>
            </a:r>
          </a:p>
          <a:p>
            <a:r>
              <a:t>Sampler 2 Range</a:t>
            </a:r>
          </a:p>
          <a:p>
            <a:pPr lvl="1"/>
            <a:r>
              <a:t>0.00177</a:t>
            </a:r>
          </a:p>
          <a:p>
            <a:r>
              <a:t>DUT output dBm Mean</a:t>
            </a:r>
          </a:p>
          <a:p>
            <a:pPr lvl="1"/>
            <a:r>
              <a:t>16.08653</a:t>
            </a:r>
          </a:p>
          <a:p>
            <a:r>
              <a:t>DUT input dBm Mean</a:t>
            </a:r>
          </a:p>
          <a:p>
            <a:pPr lvl="1"/>
            <a:r>
              <a:t>16.59465</a:t>
            </a:r>
          </a:p>
          <a:p>
            <a:r>
              <a:t>RMS Error </a:t>
            </a:r>
          </a:p>
          <a:p>
            <a:r>
              <a:t>0.22968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7.98371</a:t>
            </a:r>
          </a:p>
          <a:p>
            <a:r>
              <a:t>DUT input dBm Mean</a:t>
            </a:r>
          </a:p>
          <a:p>
            <a:pPr lvl="1"/>
            <a:r>
              <a:t>8.53749</a:t>
            </a:r>
          </a:p>
          <a:p>
            <a:r>
              <a:t>RMS Error </a:t>
            </a:r>
          </a:p>
          <a:p>
            <a:r>
              <a:t>0.44516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0.00815</a:t>
            </a:r>
          </a:p>
          <a:p>
            <a:r>
              <a:t>Sampler 2 Range</a:t>
            </a:r>
          </a:p>
          <a:p>
            <a:pPr lvl="1"/>
            <a:r>
              <a:t>0.00702</a:t>
            </a:r>
          </a:p>
          <a:p>
            <a:r>
              <a:t>DUT output dBm Mean</a:t>
            </a:r>
          </a:p>
          <a:p>
            <a:pPr lvl="1"/>
            <a:r>
              <a:t>8.01736</a:t>
            </a:r>
          </a:p>
          <a:p>
            <a:r>
              <a:t>DUT input dBm Mean</a:t>
            </a:r>
          </a:p>
          <a:p>
            <a:pPr lvl="1"/>
            <a:r>
              <a:t>8.43862</a:t>
            </a:r>
          </a:p>
          <a:p>
            <a:r>
              <a:t>RMS Error </a:t>
            </a:r>
          </a:p>
          <a:p>
            <a:r>
              <a:t>0.30703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0.00690</a:t>
            </a:r>
          </a:p>
          <a:p>
            <a:r>
              <a:t>Sampler 2 Range</a:t>
            </a:r>
          </a:p>
          <a:p>
            <a:pPr lvl="1"/>
            <a:r>
              <a:t>0.00717</a:t>
            </a:r>
          </a:p>
          <a:p>
            <a:r>
              <a:t>DUT output dBm Mean</a:t>
            </a:r>
          </a:p>
          <a:p>
            <a:pPr lvl="1"/>
            <a:r>
              <a:t>8.00390</a:t>
            </a:r>
          </a:p>
          <a:p>
            <a:r>
              <a:t>DUT input dBm Mean</a:t>
            </a:r>
          </a:p>
          <a:p>
            <a:pPr lvl="1"/>
            <a:r>
              <a:t>8.44820</a:t>
            </a:r>
          </a:p>
          <a:p>
            <a:r>
              <a:t>RMS Error </a:t>
            </a:r>
          </a:p>
          <a:p>
            <a:r>
              <a:t>0.16401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0.00751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7.99271</a:t>
            </a:r>
          </a:p>
          <a:p>
            <a:r>
              <a:t>DUT input dBm Mean</a:t>
            </a:r>
          </a:p>
          <a:p>
            <a:pPr lvl="1"/>
            <a:r>
              <a:t>8.50907</a:t>
            </a:r>
          </a:p>
          <a:p>
            <a:r>
              <a:t>RMS Error </a:t>
            </a:r>
          </a:p>
          <a:p>
            <a:r>
              <a:t>0.06571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0.00836</a:t>
            </a:r>
          </a:p>
          <a:p>
            <a:r>
              <a:t>Sampler 2 Range</a:t>
            </a:r>
          </a:p>
          <a:p>
            <a:pPr lvl="1"/>
            <a:r>
              <a:t>0.00669</a:t>
            </a:r>
          </a:p>
          <a:p>
            <a:r>
              <a:t>DUT output dBm Mean</a:t>
            </a:r>
          </a:p>
          <a:p>
            <a:pPr lvl="1"/>
            <a:r>
              <a:t>8.02451</a:t>
            </a:r>
          </a:p>
          <a:p>
            <a:r>
              <a:t>DUT input dBm Mean</a:t>
            </a:r>
          </a:p>
          <a:p>
            <a:pPr lvl="1"/>
            <a:r>
              <a:t>8.45632</a:t>
            </a:r>
          </a:p>
          <a:p>
            <a:r>
              <a:t>RMS Error </a:t>
            </a:r>
          </a:p>
          <a:p>
            <a:r>
              <a:t>0.15978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0.00788</a:t>
            </a:r>
          </a:p>
          <a:p>
            <a:r>
              <a:t>Sampler 2 Range</a:t>
            </a:r>
          </a:p>
          <a:p>
            <a:pPr lvl="1"/>
            <a:r>
              <a:t>0.00767</a:t>
            </a:r>
          </a:p>
          <a:p>
            <a:r>
              <a:t>DUT output dBm Mean</a:t>
            </a:r>
          </a:p>
          <a:p>
            <a:pPr lvl="1"/>
            <a:r>
              <a:t>8.04555</a:t>
            </a:r>
          </a:p>
          <a:p>
            <a:r>
              <a:t>DUT input dBm Mean</a:t>
            </a:r>
          </a:p>
          <a:p>
            <a:pPr lvl="1"/>
            <a:r>
              <a:t>8.52925</a:t>
            </a:r>
          </a:p>
          <a:p>
            <a:r>
              <a:t>RMS Error </a:t>
            </a:r>
          </a:p>
          <a:p>
            <a:r>
              <a:t>0.29003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0.00807</a:t>
            </a:r>
          </a:p>
          <a:p>
            <a:r>
              <a:t>Sampler 2 Range</a:t>
            </a:r>
          </a:p>
          <a:p>
            <a:pPr lvl="1"/>
            <a:r>
              <a:t>0.00706</a:t>
            </a:r>
          </a:p>
          <a:p>
            <a:r>
              <a:t>DUT output dBm Mean</a:t>
            </a:r>
          </a:p>
          <a:p>
            <a:pPr lvl="1"/>
            <a:r>
              <a:t>8.01509</a:t>
            </a:r>
          </a:p>
          <a:p>
            <a:r>
              <a:t>DUT input dBm Mean</a:t>
            </a:r>
          </a:p>
          <a:p>
            <a:pPr lvl="1"/>
            <a:r>
              <a:t>8.52616</a:t>
            </a:r>
          </a:p>
          <a:p>
            <a:r>
              <a:t>RMS Error </a:t>
            </a:r>
          </a:p>
          <a:p>
            <a:r>
              <a:t>0.38248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0.00844</a:t>
            </a:r>
          </a:p>
          <a:p>
            <a:r>
              <a:t>Sampler 2 Range</a:t>
            </a:r>
          </a:p>
          <a:p>
            <a:pPr lvl="1"/>
            <a:r>
              <a:t>0.00715</a:t>
            </a:r>
          </a:p>
          <a:p>
            <a:r>
              <a:t>DUT output dBm Mean</a:t>
            </a:r>
          </a:p>
          <a:p>
            <a:pPr lvl="1"/>
            <a:r>
              <a:t>8.03851</a:t>
            </a:r>
          </a:p>
          <a:p>
            <a:r>
              <a:t>DUT input dBm Mean</a:t>
            </a:r>
          </a:p>
          <a:p>
            <a:pPr lvl="1"/>
            <a:r>
              <a:t>8.53712</a:t>
            </a:r>
          </a:p>
          <a:p>
            <a:r>
              <a:t>RMS Error </a:t>
            </a:r>
          </a:p>
          <a:p>
            <a:r>
              <a:t>0.48964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0.00737</a:t>
            </a:r>
          </a:p>
          <a:p>
            <a:r>
              <a:t>Sampler 2 Range</a:t>
            </a:r>
          </a:p>
          <a:p>
            <a:pPr lvl="1"/>
            <a:r>
              <a:t>0.00806</a:t>
            </a:r>
          </a:p>
          <a:p>
            <a:r>
              <a:t>DUT output dBm Mean</a:t>
            </a:r>
          </a:p>
          <a:p>
            <a:pPr lvl="1"/>
            <a:r>
              <a:t>8.01077</a:t>
            </a:r>
          </a:p>
          <a:p>
            <a:r>
              <a:t>DUT input dBm Mean</a:t>
            </a:r>
          </a:p>
          <a:p>
            <a:pPr lvl="1"/>
            <a:r>
              <a:t>8.51307</a:t>
            </a:r>
          </a:p>
          <a:p>
            <a:r>
              <a:t>RMS Error </a:t>
            </a:r>
          </a:p>
          <a:p>
            <a:r>
              <a:t>0.61490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0.01097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9.98103</a:t>
            </a:r>
          </a:p>
          <a:p>
            <a:r>
              <a:t>DUT input dBm Mean</a:t>
            </a:r>
          </a:p>
          <a:p>
            <a:pPr lvl="1"/>
            <a:r>
              <a:t>10.35750</a:t>
            </a:r>
          </a:p>
          <a:p>
            <a:r>
              <a:t>RMS Error </a:t>
            </a:r>
          </a:p>
          <a:p>
            <a:r>
              <a:t>0.37282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0.00452</a:t>
            </a:r>
          </a:p>
          <a:p>
            <a:r>
              <a:t>Sampler 2 Range</a:t>
            </a:r>
          </a:p>
          <a:p>
            <a:pPr lvl="1"/>
            <a:r>
              <a:t>0.00231</a:t>
            </a:r>
          </a:p>
          <a:p>
            <a:r>
              <a:t>DUT output dBm Mean</a:t>
            </a:r>
          </a:p>
          <a:p>
            <a:pPr lvl="1"/>
            <a:r>
              <a:t>17.95994</a:t>
            </a:r>
          </a:p>
          <a:p>
            <a:r>
              <a:t>DUT input dBm Mean</a:t>
            </a:r>
          </a:p>
          <a:p>
            <a:pPr lvl="1"/>
            <a:r>
              <a:t>18.52291</a:t>
            </a:r>
          </a:p>
          <a:p>
            <a:r>
              <a:t>RMS Error </a:t>
            </a:r>
          </a:p>
          <a:p>
            <a:r>
              <a:t>0.08685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0.01376</a:t>
            </a:r>
          </a:p>
          <a:p>
            <a:r>
              <a:t>Sampler 2 Range</a:t>
            </a:r>
          </a:p>
          <a:p>
            <a:pPr lvl="1"/>
            <a:r>
              <a:t>0.01120</a:t>
            </a:r>
          </a:p>
          <a:p>
            <a:r>
              <a:t>DUT output dBm Mean</a:t>
            </a:r>
          </a:p>
          <a:p>
            <a:pPr lvl="1"/>
            <a:r>
              <a:t>9.96800</a:t>
            </a:r>
          </a:p>
          <a:p>
            <a:r>
              <a:t>DUT input dBm Mean</a:t>
            </a:r>
          </a:p>
          <a:p>
            <a:pPr lvl="1"/>
            <a:r>
              <a:t>10.52290</a:t>
            </a:r>
          </a:p>
          <a:p>
            <a:r>
              <a:t>RMS Error </a:t>
            </a:r>
          </a:p>
          <a:p>
            <a:r>
              <a:t>0.38168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0.01241</a:t>
            </a:r>
          </a:p>
          <a:p>
            <a:r>
              <a:t>Sampler 2 Range</a:t>
            </a:r>
          </a:p>
          <a:p>
            <a:pPr lvl="1"/>
            <a:r>
              <a:t>0.01055</a:t>
            </a:r>
          </a:p>
          <a:p>
            <a:r>
              <a:t>DUT output dBm Mean</a:t>
            </a:r>
          </a:p>
          <a:p>
            <a:pPr lvl="1"/>
            <a:r>
              <a:t>10.01058</a:t>
            </a:r>
          </a:p>
          <a:p>
            <a:r>
              <a:t>DUT input dBm Mean</a:t>
            </a:r>
          </a:p>
          <a:p>
            <a:pPr lvl="1"/>
            <a:r>
              <a:t>10.43271</a:t>
            </a:r>
          </a:p>
          <a:p>
            <a:r>
              <a:t>RMS Error </a:t>
            </a:r>
          </a:p>
          <a:p>
            <a:r>
              <a:t>0.29079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0.01044</a:t>
            </a:r>
          </a:p>
          <a:p>
            <a:r>
              <a:t>Sampler 2 Range</a:t>
            </a:r>
          </a:p>
          <a:p>
            <a:pPr lvl="1"/>
            <a:r>
              <a:t>0.01083</a:t>
            </a:r>
          </a:p>
          <a:p>
            <a:r>
              <a:t>DUT output dBm Mean</a:t>
            </a:r>
          </a:p>
          <a:p>
            <a:pPr lvl="1"/>
            <a:r>
              <a:t>9.98928</a:t>
            </a:r>
          </a:p>
          <a:p>
            <a:r>
              <a:t>DUT input dBm Mean</a:t>
            </a:r>
          </a:p>
          <a:p>
            <a:pPr lvl="1"/>
            <a:r>
              <a:t>10.43413</a:t>
            </a:r>
          </a:p>
          <a:p>
            <a:r>
              <a:t>RMS Error </a:t>
            </a:r>
          </a:p>
          <a:p>
            <a:r>
              <a:t>0.16177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0.01152</a:t>
            </a:r>
          </a:p>
          <a:p>
            <a:r>
              <a:t>Sampler 2 Range</a:t>
            </a:r>
          </a:p>
          <a:p>
            <a:pPr lvl="1"/>
            <a:r>
              <a:t>0.01087</a:t>
            </a:r>
          </a:p>
          <a:p>
            <a:r>
              <a:t>DUT output dBm Mean</a:t>
            </a:r>
          </a:p>
          <a:p>
            <a:pPr lvl="1"/>
            <a:r>
              <a:t>9.98905</a:t>
            </a:r>
          </a:p>
          <a:p>
            <a:r>
              <a:t>DUT input dBm Mean</a:t>
            </a:r>
          </a:p>
          <a:p>
            <a:pPr lvl="1"/>
            <a:r>
              <a:t>10.50742</a:t>
            </a:r>
          </a:p>
          <a:p>
            <a:r>
              <a:t>RMS Error </a:t>
            </a:r>
          </a:p>
          <a:p>
            <a:r>
              <a:t>0.05747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0.01261</a:t>
            </a:r>
          </a:p>
          <a:p>
            <a:r>
              <a:t>Sampler 2 Range</a:t>
            </a:r>
          </a:p>
          <a:p>
            <a:pPr lvl="1"/>
            <a:r>
              <a:t>0.01025</a:t>
            </a:r>
          </a:p>
          <a:p>
            <a:r>
              <a:t>DUT output dBm Mean</a:t>
            </a:r>
          </a:p>
          <a:p>
            <a:pPr lvl="1"/>
            <a:r>
              <a:t>10.00211</a:t>
            </a:r>
          </a:p>
          <a:p>
            <a:r>
              <a:t>DUT input dBm Mean</a:t>
            </a:r>
          </a:p>
          <a:p>
            <a:pPr lvl="1"/>
            <a:r>
              <a:t>10.43605</a:t>
            </a:r>
          </a:p>
          <a:p>
            <a:r>
              <a:t>RMS Error </a:t>
            </a:r>
          </a:p>
          <a:p>
            <a:r>
              <a:t>0.09798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0.01215</a:t>
            </a:r>
          </a:p>
          <a:p>
            <a:r>
              <a:t>Sampler 2 Range</a:t>
            </a:r>
          </a:p>
          <a:p>
            <a:pPr lvl="1"/>
            <a:r>
              <a:t>0.01164</a:t>
            </a:r>
          </a:p>
          <a:p>
            <a:r>
              <a:t>DUT output dBm Mean</a:t>
            </a:r>
          </a:p>
          <a:p>
            <a:pPr lvl="1"/>
            <a:r>
              <a:t>10.03628</a:t>
            </a:r>
          </a:p>
          <a:p>
            <a:r>
              <a:t>DUT input dBm Mean</a:t>
            </a:r>
          </a:p>
          <a:p>
            <a:pPr lvl="1"/>
            <a:r>
              <a:t>10.52077</a:t>
            </a:r>
          </a:p>
          <a:p>
            <a:r>
              <a:t>RMS Error </a:t>
            </a:r>
          </a:p>
          <a:p>
            <a:r>
              <a:t>0.21486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0.01226</a:t>
            </a:r>
          </a:p>
          <a:p>
            <a:r>
              <a:t>Sampler 2 Range</a:t>
            </a:r>
          </a:p>
          <a:p>
            <a:pPr lvl="1"/>
            <a:r>
              <a:t>0.01075</a:t>
            </a:r>
          </a:p>
          <a:p>
            <a:r>
              <a:t>DUT output dBm Mean</a:t>
            </a:r>
          </a:p>
          <a:p>
            <a:pPr lvl="1"/>
            <a:r>
              <a:t>9.99775</a:t>
            </a:r>
          </a:p>
          <a:p>
            <a:r>
              <a:t>DUT input dBm Mean</a:t>
            </a:r>
          </a:p>
          <a:p>
            <a:pPr lvl="1"/>
            <a:r>
              <a:t>10.50820</a:t>
            </a:r>
          </a:p>
          <a:p>
            <a:r>
              <a:t>RMS Error </a:t>
            </a:r>
          </a:p>
          <a:p>
            <a:r>
              <a:t>0.28416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0.01258</a:t>
            </a:r>
          </a:p>
          <a:p>
            <a:r>
              <a:t>Sampler 2 Range</a:t>
            </a:r>
          </a:p>
          <a:p>
            <a:pPr lvl="1"/>
            <a:r>
              <a:t>0.01059</a:t>
            </a:r>
          </a:p>
          <a:p>
            <a:r>
              <a:t>DUT output dBm Mean</a:t>
            </a:r>
          </a:p>
          <a:p>
            <a:pPr lvl="1"/>
            <a:r>
              <a:t>10.01442</a:t>
            </a:r>
          </a:p>
          <a:p>
            <a:r>
              <a:t>DUT input dBm Mean</a:t>
            </a:r>
          </a:p>
          <a:p>
            <a:pPr lvl="1"/>
            <a:r>
              <a:t>10.51422</a:t>
            </a:r>
          </a:p>
          <a:p>
            <a:r>
              <a:t>RMS Error </a:t>
            </a:r>
          </a:p>
          <a:p>
            <a:r>
              <a:t>0.37088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112.886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Sampler 1 Range</a:t>
            </a:r>
          </a:p>
          <a:p>
            <a:pPr lvl="1"/>
            <a:r>
              <a:t>0.01111</a:t>
            </a:r>
          </a:p>
          <a:p>
            <a:r>
              <a:t>Sampler 2 Range</a:t>
            </a:r>
          </a:p>
          <a:p>
            <a:pPr lvl="1"/>
            <a:r>
              <a:t>0.01239</a:t>
            </a:r>
          </a:p>
          <a:p>
            <a:r>
              <a:t>DUT output dBm Mean</a:t>
            </a:r>
          </a:p>
          <a:p>
            <a:pPr lvl="1"/>
            <a:r>
              <a:t>10.00646</a:t>
            </a:r>
          </a:p>
          <a:p>
            <a:r>
              <a:t>DUT input dBm Mean</a:t>
            </a:r>
          </a:p>
          <a:p>
            <a:pPr lvl="1"/>
            <a:r>
              <a:t>10.50843</a:t>
            </a:r>
          </a:p>
          <a:p>
            <a:r>
              <a:t>RMS Error </a:t>
            </a:r>
          </a:p>
          <a:p>
            <a:r>
              <a:t>0.45492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0.00409</a:t>
            </a:r>
          </a:p>
          <a:p>
            <a:r>
              <a:t>Sampler 2 Range</a:t>
            </a:r>
          </a:p>
          <a:p>
            <a:pPr lvl="1"/>
            <a:r>
              <a:t>0.00387</a:t>
            </a:r>
          </a:p>
          <a:p>
            <a:r>
              <a:t>DUT output dBm Mean</a:t>
            </a:r>
          </a:p>
          <a:p>
            <a:pPr lvl="1"/>
            <a:r>
              <a:t>5.93448</a:t>
            </a:r>
          </a:p>
          <a:p>
            <a:r>
              <a:t>DUT input dBm Mean</a:t>
            </a:r>
          </a:p>
          <a:p>
            <a:pPr lvl="1"/>
            <a:r>
              <a:t>6.30852</a:t>
            </a:r>
          </a:p>
          <a:p>
            <a:r>
              <a:t>RMS Error </a:t>
            </a:r>
          </a:p>
          <a:p>
            <a:r>
              <a:t>0.53741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0.00326</a:t>
            </a:r>
          </a:p>
          <a:p>
            <a:r>
              <a:t>Sampler 2 Range</a:t>
            </a:r>
          </a:p>
          <a:p>
            <a:pPr lvl="1"/>
            <a:r>
              <a:t>0.00233</a:t>
            </a:r>
          </a:p>
          <a:p>
            <a:r>
              <a:t>DUT output dBm Mean</a:t>
            </a:r>
          </a:p>
          <a:p>
            <a:pPr lvl="1"/>
            <a:r>
              <a:t>17.98313</a:t>
            </a:r>
          </a:p>
          <a:p>
            <a:r>
              <a:t>DUT input dBm Mean</a:t>
            </a:r>
          </a:p>
          <a:p>
            <a:pPr lvl="1"/>
            <a:r>
              <a:t>18.41311</a:t>
            </a:r>
          </a:p>
          <a:p>
            <a:r>
              <a:t>RMS Error </a:t>
            </a:r>
          </a:p>
          <a:p>
            <a:r>
              <a:t>0.08574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0.00484</a:t>
            </a:r>
          </a:p>
          <a:p>
            <a:r>
              <a:t>Sampler 2 Range</a:t>
            </a:r>
          </a:p>
          <a:p>
            <a:pPr lvl="1"/>
            <a:r>
              <a:t>0.00395</a:t>
            </a:r>
          </a:p>
          <a:p>
            <a:r>
              <a:t>DUT output dBm Mean</a:t>
            </a:r>
          </a:p>
          <a:p>
            <a:pPr lvl="1"/>
            <a:r>
              <a:t>5.92832</a:t>
            </a:r>
          </a:p>
          <a:p>
            <a:r>
              <a:t>DUT input dBm Mean</a:t>
            </a:r>
          </a:p>
          <a:p>
            <a:pPr lvl="1"/>
            <a:r>
              <a:t>6.48198</a:t>
            </a:r>
          </a:p>
          <a:p>
            <a:r>
              <a:t>RMS Error </a:t>
            </a:r>
          </a:p>
          <a:p>
            <a:r>
              <a:t>0.53927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0.00440</a:t>
            </a:r>
          </a:p>
          <a:p>
            <a:r>
              <a:t>Sampler 2 Range</a:t>
            </a:r>
          </a:p>
          <a:p>
            <a:pPr lvl="1"/>
            <a:r>
              <a:t>0.00393</a:t>
            </a:r>
          </a:p>
          <a:p>
            <a:r>
              <a:t>DUT output dBm Mean</a:t>
            </a:r>
          </a:p>
          <a:p>
            <a:pPr lvl="1"/>
            <a:r>
              <a:t>5.96225</a:t>
            </a:r>
          </a:p>
          <a:p>
            <a:r>
              <a:t>DUT input dBm Mean</a:t>
            </a:r>
          </a:p>
          <a:p>
            <a:pPr lvl="1"/>
            <a:r>
              <a:t>6.38156</a:t>
            </a:r>
          </a:p>
          <a:p>
            <a:r>
              <a:t>RMS Error </a:t>
            </a:r>
          </a:p>
          <a:p>
            <a:r>
              <a:t>0.38871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0.00381</a:t>
            </a:r>
          </a:p>
          <a:p>
            <a:r>
              <a:t>Sampler 2 Range</a:t>
            </a:r>
          </a:p>
          <a:p>
            <a:pPr lvl="1"/>
            <a:r>
              <a:t>0.00391</a:t>
            </a:r>
          </a:p>
          <a:p>
            <a:r>
              <a:t>DUT output dBm Mean</a:t>
            </a:r>
          </a:p>
          <a:p>
            <a:pPr lvl="1"/>
            <a:r>
              <a:t>5.94172</a:t>
            </a:r>
          </a:p>
          <a:p>
            <a:r>
              <a:t>DUT input dBm Mean</a:t>
            </a:r>
          </a:p>
          <a:p>
            <a:pPr lvl="1"/>
            <a:r>
              <a:t>6.38491</a:t>
            </a:r>
          </a:p>
          <a:p>
            <a:r>
              <a:t>RMS Error </a:t>
            </a:r>
          </a:p>
          <a:p>
            <a:r>
              <a:t>0.13602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0.00392</a:t>
            </a:r>
          </a:p>
          <a:p>
            <a:r>
              <a:t>Sampler 2 Range</a:t>
            </a:r>
          </a:p>
          <a:p>
            <a:pPr lvl="1"/>
            <a:r>
              <a:t>0.00385</a:t>
            </a:r>
          </a:p>
          <a:p>
            <a:r>
              <a:t>DUT output dBm Mean</a:t>
            </a:r>
          </a:p>
          <a:p>
            <a:pPr lvl="1"/>
            <a:r>
              <a:t>5.94583</a:t>
            </a:r>
          </a:p>
          <a:p>
            <a:r>
              <a:t>DUT input dBm Mean</a:t>
            </a:r>
          </a:p>
          <a:p>
            <a:pPr lvl="1"/>
            <a:r>
              <a:t>6.45880</a:t>
            </a:r>
          </a:p>
          <a:p>
            <a:r>
              <a:t>RMS Error </a:t>
            </a:r>
          </a:p>
          <a:p>
            <a:r>
              <a:t>0.08687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0.00434</a:t>
            </a:r>
          </a:p>
          <a:p>
            <a:r>
              <a:t>Sampler 2 Range</a:t>
            </a:r>
          </a:p>
          <a:p>
            <a:pPr lvl="1"/>
            <a:r>
              <a:t>0.00378</a:t>
            </a:r>
          </a:p>
          <a:p>
            <a:r>
              <a:t>DUT output dBm Mean</a:t>
            </a:r>
          </a:p>
          <a:p>
            <a:pPr lvl="1"/>
            <a:r>
              <a:t>5.96663</a:t>
            </a:r>
          </a:p>
          <a:p>
            <a:r>
              <a:t>DUT input dBm Mean</a:t>
            </a:r>
          </a:p>
          <a:p>
            <a:pPr lvl="1"/>
            <a:r>
              <a:t>6.39973</a:t>
            </a:r>
          </a:p>
          <a:p>
            <a:r>
              <a:t>RMS Error </a:t>
            </a:r>
          </a:p>
          <a:p>
            <a:r>
              <a:t>0.17398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0.00431</a:t>
            </a:r>
          </a:p>
          <a:p>
            <a:r>
              <a:t>Sampler 2 Range</a:t>
            </a:r>
          </a:p>
          <a:p>
            <a:pPr lvl="1"/>
            <a:r>
              <a:t>0.00427</a:t>
            </a:r>
          </a:p>
          <a:p>
            <a:r>
              <a:t>DUT output dBm Mean</a:t>
            </a:r>
          </a:p>
          <a:p>
            <a:pPr lvl="1"/>
            <a:r>
              <a:t>5.98428</a:t>
            </a:r>
          </a:p>
          <a:p>
            <a:r>
              <a:t>DUT input dBm Mean</a:t>
            </a:r>
          </a:p>
          <a:p>
            <a:pPr lvl="1"/>
            <a:r>
              <a:t>6.46805</a:t>
            </a:r>
          </a:p>
          <a:p>
            <a:r>
              <a:t>RMS Error </a:t>
            </a:r>
          </a:p>
          <a:p>
            <a:r>
              <a:t>0.29662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0.00447</a:t>
            </a:r>
          </a:p>
          <a:p>
            <a:r>
              <a:t>Sampler 2 Range</a:t>
            </a:r>
          </a:p>
          <a:p>
            <a:pPr lvl="1"/>
            <a:r>
              <a:t>0.00392</a:t>
            </a:r>
          </a:p>
          <a:p>
            <a:r>
              <a:t>DUT output dBm Mean</a:t>
            </a:r>
          </a:p>
          <a:p>
            <a:pPr lvl="1"/>
            <a:r>
              <a:t>5.95755</a:t>
            </a:r>
          </a:p>
          <a:p>
            <a:r>
              <a:t>DUT input dBm Mean</a:t>
            </a:r>
          </a:p>
          <a:p>
            <a:pPr lvl="1"/>
            <a:r>
              <a:t>6.46639</a:t>
            </a:r>
          </a:p>
          <a:p>
            <a:r>
              <a:t>RMS Error </a:t>
            </a:r>
          </a:p>
          <a:p>
            <a:r>
              <a:t>0.41841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0.00486</a:t>
            </a:r>
          </a:p>
          <a:p>
            <a:r>
              <a:t>Sampler 2 Range</a:t>
            </a:r>
          </a:p>
          <a:p>
            <a:pPr lvl="1"/>
            <a:r>
              <a:t>0.00390</a:t>
            </a:r>
          </a:p>
          <a:p>
            <a:r>
              <a:t>DUT output dBm Mean</a:t>
            </a:r>
          </a:p>
          <a:p>
            <a:pPr lvl="1"/>
            <a:r>
              <a:t>5.97269</a:t>
            </a:r>
          </a:p>
          <a:p>
            <a:r>
              <a:t>DUT input dBm Mean</a:t>
            </a:r>
          </a:p>
          <a:p>
            <a:pPr lvl="1"/>
            <a:r>
              <a:t>6.46964</a:t>
            </a:r>
          </a:p>
          <a:p>
            <a:r>
              <a:t>RMS Error </a:t>
            </a:r>
          </a:p>
          <a:p>
            <a:r>
              <a:t>0.57839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Sampler 1 Range</a:t>
            </a:r>
          </a:p>
          <a:p>
            <a:pPr lvl="1"/>
            <a:r>
              <a:t>0.00417</a:t>
            </a:r>
          </a:p>
          <a:p>
            <a:r>
              <a:t>Sampler 2 Range</a:t>
            </a:r>
          </a:p>
          <a:p>
            <a:pPr lvl="1"/>
            <a:r>
              <a:t>0.00453</a:t>
            </a:r>
          </a:p>
          <a:p>
            <a:r>
              <a:t>DUT output dBm Mean</a:t>
            </a:r>
          </a:p>
          <a:p>
            <a:pPr lvl="1"/>
            <a:r>
              <a:t>5.99217</a:t>
            </a:r>
          </a:p>
          <a:p>
            <a:r>
              <a:t>DUT input dBm Mean</a:t>
            </a:r>
          </a:p>
          <a:p>
            <a:pPr lvl="1"/>
            <a:r>
              <a:t>6.49233</a:t>
            </a:r>
          </a:p>
          <a:p>
            <a:r>
              <a:t>RMS Error </a:t>
            </a:r>
          </a:p>
          <a:p>
            <a:r>
              <a:t>0.78052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0.00612</a:t>
            </a:r>
          </a:p>
          <a:p>
            <a:r>
              <a:t>Sampler 2 Range</a:t>
            </a:r>
          </a:p>
          <a:p>
            <a:pPr lvl="1"/>
            <a:r>
              <a:t>0.00609</a:t>
            </a:r>
          </a:p>
          <a:p>
            <a:r>
              <a:t>DUT output dBm Mean</a:t>
            </a:r>
          </a:p>
          <a:p>
            <a:pPr lvl="1"/>
            <a:r>
              <a:t>8.00790</a:t>
            </a:r>
          </a:p>
          <a:p>
            <a:r>
              <a:t>DUT input dBm Mean</a:t>
            </a:r>
          </a:p>
          <a:p>
            <a:pPr lvl="1"/>
            <a:r>
              <a:t>8.38302</a:t>
            </a:r>
          </a:p>
          <a:p>
            <a:r>
              <a:t>RMS Error </a:t>
            </a:r>
          </a:p>
          <a:p>
            <a:r>
              <a:t>0.37854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0.00246</a:t>
            </a:r>
          </a:p>
          <a:p>
            <a:r>
              <a:t>Sampler 2 Range</a:t>
            </a:r>
          </a:p>
          <a:p>
            <a:pPr lvl="1"/>
            <a:r>
              <a:t>0.00255</a:t>
            </a:r>
          </a:p>
          <a:p>
            <a:r>
              <a:t>DUT output dBm Mean</a:t>
            </a:r>
          </a:p>
          <a:p>
            <a:pPr lvl="1"/>
            <a:r>
              <a:t>17.97668</a:t>
            </a:r>
          </a:p>
          <a:p>
            <a:r>
              <a:t>DUT input dBm Mean</a:t>
            </a:r>
          </a:p>
          <a:p>
            <a:pPr lvl="1"/>
            <a:r>
              <a:t>18.43052</a:t>
            </a:r>
          </a:p>
          <a:p>
            <a:r>
              <a:t>RMS Error </a:t>
            </a:r>
          </a:p>
          <a:p>
            <a:r>
              <a:t>0.09668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0.00806</a:t>
            </a:r>
          </a:p>
          <a:p>
            <a:r>
              <a:t>Sampler 2 Range</a:t>
            </a:r>
          </a:p>
          <a:p>
            <a:pPr lvl="1"/>
            <a:r>
              <a:t>0.00635</a:t>
            </a:r>
          </a:p>
          <a:p>
            <a:r>
              <a:t>DUT output dBm Mean</a:t>
            </a:r>
          </a:p>
          <a:p>
            <a:pPr lvl="1"/>
            <a:r>
              <a:t>7.98379</a:t>
            </a:r>
          </a:p>
          <a:p>
            <a:r>
              <a:t>DUT input dBm Mean</a:t>
            </a:r>
          </a:p>
          <a:p>
            <a:pPr lvl="1"/>
            <a:r>
              <a:t>8.53839</a:t>
            </a:r>
          </a:p>
          <a:p>
            <a:r>
              <a:t>RMS Error </a:t>
            </a:r>
          </a:p>
          <a:p>
            <a:r>
              <a:t>0.37343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0.00617</a:t>
            </a:r>
          </a:p>
          <a:p>
            <a:r>
              <a:t>DUT output dBm Mean</a:t>
            </a:r>
          </a:p>
          <a:p>
            <a:pPr lvl="1"/>
            <a:r>
              <a:t>8.01450</a:t>
            </a:r>
          </a:p>
          <a:p>
            <a:r>
              <a:t>DUT input dBm Mean</a:t>
            </a:r>
          </a:p>
          <a:p>
            <a:pPr lvl="1"/>
            <a:r>
              <a:t>8.43600</a:t>
            </a:r>
          </a:p>
          <a:p>
            <a:r>
              <a:t>RMS Error </a:t>
            </a:r>
          </a:p>
          <a:p>
            <a:r>
              <a:t>0.29719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0.00588</a:t>
            </a:r>
          </a:p>
          <a:p>
            <a:r>
              <a:t>Sampler 2 Range</a:t>
            </a:r>
          </a:p>
          <a:p>
            <a:pPr lvl="1"/>
            <a:r>
              <a:t>0.00630</a:t>
            </a:r>
          </a:p>
          <a:p>
            <a:r>
              <a:t>DUT output dBm Mean</a:t>
            </a:r>
          </a:p>
          <a:p>
            <a:pPr lvl="1"/>
            <a:r>
              <a:t>8.01046</a:t>
            </a:r>
          </a:p>
          <a:p>
            <a:r>
              <a:t>DUT input dBm Mean</a:t>
            </a:r>
          </a:p>
          <a:p>
            <a:pPr lvl="1"/>
            <a:r>
              <a:t>8.45390</a:t>
            </a:r>
          </a:p>
          <a:p>
            <a:r>
              <a:t>RMS Error </a:t>
            </a:r>
          </a:p>
          <a:p>
            <a:r>
              <a:t>0.08889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0.00649</a:t>
            </a:r>
          </a:p>
          <a:p>
            <a:r>
              <a:t>Sampler 2 Range</a:t>
            </a:r>
          </a:p>
          <a:p>
            <a:pPr lvl="1"/>
            <a:r>
              <a:t>0.00618</a:t>
            </a:r>
          </a:p>
          <a:p>
            <a:r>
              <a:t>DUT output dBm Mean</a:t>
            </a:r>
          </a:p>
          <a:p>
            <a:pPr lvl="1"/>
            <a:r>
              <a:t>7.98543</a:t>
            </a:r>
          </a:p>
          <a:p>
            <a:r>
              <a:t>DUT input dBm Mean</a:t>
            </a:r>
          </a:p>
          <a:p>
            <a:pPr lvl="1"/>
            <a:r>
              <a:t>8.50184</a:t>
            </a:r>
          </a:p>
          <a:p>
            <a:r>
              <a:t>RMS Error </a:t>
            </a:r>
          </a:p>
          <a:p>
            <a:r>
              <a:t>0.05743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0.00714</a:t>
            </a:r>
          </a:p>
          <a:p>
            <a:r>
              <a:t>Sampler 2 Range</a:t>
            </a:r>
          </a:p>
          <a:p>
            <a:pPr lvl="1"/>
            <a:r>
              <a:t>0.00597</a:t>
            </a:r>
          </a:p>
          <a:p>
            <a:r>
              <a:t>DUT output dBm Mean</a:t>
            </a:r>
          </a:p>
          <a:p>
            <a:pPr lvl="1"/>
            <a:r>
              <a:t>8.02512</a:t>
            </a:r>
          </a:p>
          <a:p>
            <a:r>
              <a:t>DUT input dBm Mean</a:t>
            </a:r>
          </a:p>
          <a:p>
            <a:pPr lvl="1"/>
            <a:r>
              <a:t>8.45905</a:t>
            </a:r>
          </a:p>
          <a:p>
            <a:r>
              <a:t>RMS Error </a:t>
            </a:r>
          </a:p>
          <a:p>
            <a:r>
              <a:t>0.13192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0.00676</a:t>
            </a:r>
          </a:p>
          <a:p>
            <a:r>
              <a:t>Sampler 2 Range</a:t>
            </a:r>
          </a:p>
          <a:p>
            <a:pPr lvl="1"/>
            <a:r>
              <a:t>0.00681</a:t>
            </a:r>
          </a:p>
          <a:p>
            <a:r>
              <a:t>DUT output dBm Mean</a:t>
            </a:r>
          </a:p>
          <a:p>
            <a:pPr lvl="1"/>
            <a:r>
              <a:t>8.04013</a:t>
            </a:r>
          </a:p>
          <a:p>
            <a:r>
              <a:t>DUT input dBm Mean</a:t>
            </a:r>
          </a:p>
          <a:p>
            <a:pPr lvl="1"/>
            <a:r>
              <a:t>8.52687</a:t>
            </a:r>
          </a:p>
          <a:p>
            <a:r>
              <a:t>RMS Error </a:t>
            </a:r>
          </a:p>
          <a:p>
            <a:r>
              <a:t>0.21631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0.00716</a:t>
            </a:r>
          </a:p>
          <a:p>
            <a:r>
              <a:t>Sampler 2 Range</a:t>
            </a:r>
          </a:p>
          <a:p>
            <a:pPr lvl="1"/>
            <a:r>
              <a:t>0.00616</a:t>
            </a:r>
          </a:p>
          <a:p>
            <a:r>
              <a:t>DUT output dBm Mean</a:t>
            </a:r>
          </a:p>
          <a:p>
            <a:pPr lvl="1"/>
            <a:r>
              <a:t>8.00985</a:t>
            </a:r>
          </a:p>
          <a:p>
            <a:r>
              <a:t>DUT input dBm Mean</a:t>
            </a:r>
          </a:p>
          <a:p>
            <a:pPr lvl="1"/>
            <a:r>
              <a:t>8.52097</a:t>
            </a:r>
          </a:p>
          <a:p>
            <a:r>
              <a:t>RMS Error </a:t>
            </a:r>
          </a:p>
          <a:p>
            <a:r>
              <a:t>0.28505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0.00732</a:t>
            </a:r>
          </a:p>
          <a:p>
            <a:r>
              <a:t>Sampler 2 Range</a:t>
            </a:r>
          </a:p>
          <a:p>
            <a:pPr lvl="1"/>
            <a:r>
              <a:t>0.00621</a:t>
            </a:r>
          </a:p>
          <a:p>
            <a:r>
              <a:t>DUT output dBm Mean</a:t>
            </a:r>
          </a:p>
          <a:p>
            <a:pPr lvl="1"/>
            <a:r>
              <a:t>8.01919</a:t>
            </a:r>
          </a:p>
          <a:p>
            <a:r>
              <a:t>DUT input dBm Mean</a:t>
            </a:r>
          </a:p>
          <a:p>
            <a:pPr lvl="1"/>
            <a:r>
              <a:t>8.51856</a:t>
            </a:r>
          </a:p>
          <a:p>
            <a:r>
              <a:t>RMS Error </a:t>
            </a:r>
          </a:p>
          <a:p>
            <a:r>
              <a:t>0.38170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172.296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Sampler 1 Range</a:t>
            </a:r>
          </a:p>
          <a:p>
            <a:pPr lvl="1"/>
            <a:r>
              <a:t>0.00654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8.01698</a:t>
            </a:r>
          </a:p>
          <a:p>
            <a:r>
              <a:t>DUT input dBm Mean</a:t>
            </a:r>
          </a:p>
          <a:p>
            <a:pPr lvl="1"/>
            <a:r>
              <a:t>8.51903</a:t>
            </a:r>
          </a:p>
          <a:p>
            <a:r>
              <a:t>RMS Error </a:t>
            </a:r>
          </a:p>
          <a:p>
            <a:r>
              <a:t>0.48732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0.00958</a:t>
            </a:r>
          </a:p>
          <a:p>
            <a:r>
              <a:t>Sampler 2 Range</a:t>
            </a:r>
          </a:p>
          <a:p>
            <a:pPr lvl="1"/>
            <a:r>
              <a:t>0.00944</a:t>
            </a:r>
          </a:p>
          <a:p>
            <a:r>
              <a:t>DUT output dBm Mean</a:t>
            </a:r>
          </a:p>
          <a:p>
            <a:pPr lvl="1"/>
            <a:r>
              <a:t>9.97354</a:t>
            </a:r>
          </a:p>
          <a:p>
            <a:r>
              <a:t>DUT input dBm Mean</a:t>
            </a:r>
          </a:p>
          <a:p>
            <a:pPr lvl="1"/>
            <a:r>
              <a:t>10.35179</a:t>
            </a:r>
          </a:p>
          <a:p>
            <a:r>
              <a:t>RMS Error </a:t>
            </a:r>
          </a:p>
          <a:p>
            <a:r>
              <a:t>0.32040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0.00287</a:t>
            </a:r>
          </a:p>
          <a:p>
            <a:r>
              <a:t>Sampler 2 Range</a:t>
            </a:r>
          </a:p>
          <a:p>
            <a:pPr lvl="1"/>
            <a:r>
              <a:t>0.00243</a:t>
            </a:r>
          </a:p>
          <a:p>
            <a:r>
              <a:t>DUT output dBm Mean</a:t>
            </a:r>
          </a:p>
          <a:p>
            <a:pPr lvl="1"/>
            <a:r>
              <a:t>17.96325</a:t>
            </a:r>
          </a:p>
          <a:p>
            <a:r>
              <a:t>DUT input dBm Mean</a:t>
            </a:r>
          </a:p>
          <a:p>
            <a:pPr lvl="1"/>
            <a:r>
              <a:t>18.48621</a:t>
            </a:r>
          </a:p>
          <a:p>
            <a:r>
              <a:t>RMS Error </a:t>
            </a:r>
          </a:p>
          <a:p>
            <a:r>
              <a:t>0.07548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0.01227</a:t>
            </a:r>
          </a:p>
          <a:p>
            <a:r>
              <a:t>Sampler 2 Range</a:t>
            </a:r>
          </a:p>
          <a:p>
            <a:pPr lvl="1"/>
            <a:r>
              <a:t>0.00999</a:t>
            </a:r>
          </a:p>
          <a:p>
            <a:r>
              <a:t>DUT output dBm Mean</a:t>
            </a:r>
          </a:p>
          <a:p>
            <a:pPr lvl="1"/>
            <a:r>
              <a:t>9.98013</a:t>
            </a:r>
          </a:p>
          <a:p>
            <a:r>
              <a:t>DUT input dBm Mean</a:t>
            </a:r>
          </a:p>
          <a:p>
            <a:pPr lvl="1"/>
            <a:r>
              <a:t>10.53350</a:t>
            </a:r>
          </a:p>
          <a:p>
            <a:r>
              <a:t>RMS Error </a:t>
            </a:r>
          </a:p>
          <a:p>
            <a:r>
              <a:t>0.29141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0.01086</a:t>
            </a:r>
          </a:p>
          <a:p>
            <a:r>
              <a:t>Sampler 2 Range</a:t>
            </a:r>
          </a:p>
          <a:p>
            <a:pPr lvl="1"/>
            <a:r>
              <a:t>0.00935</a:t>
            </a:r>
          </a:p>
          <a:p>
            <a:r>
              <a:t>DUT output dBm Mean</a:t>
            </a:r>
          </a:p>
          <a:p>
            <a:pPr lvl="1"/>
            <a:r>
              <a:t>10.01685</a:t>
            </a:r>
          </a:p>
          <a:p>
            <a:r>
              <a:t>DUT input dBm Mean</a:t>
            </a:r>
          </a:p>
          <a:p>
            <a:pPr lvl="1"/>
            <a:r>
              <a:t>10.43902</a:t>
            </a:r>
          </a:p>
          <a:p>
            <a:r>
              <a:t>RMS Error </a:t>
            </a:r>
          </a:p>
          <a:p>
            <a:r>
              <a:t>0.25959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0.00953</a:t>
            </a:r>
          </a:p>
          <a:p>
            <a:r>
              <a:t>DUT output dBm Mean</a:t>
            </a:r>
          </a:p>
          <a:p>
            <a:pPr lvl="1"/>
            <a:r>
              <a:t>9.97368</a:t>
            </a:r>
          </a:p>
          <a:p>
            <a:r>
              <a:t>DUT input dBm Mean</a:t>
            </a:r>
          </a:p>
          <a:p>
            <a:pPr lvl="1"/>
            <a:r>
              <a:t>10.41743</a:t>
            </a:r>
          </a:p>
          <a:p>
            <a:r>
              <a:t>RMS Error </a:t>
            </a:r>
          </a:p>
          <a:p>
            <a:r>
              <a:t>0.09662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0.01015</a:t>
            </a:r>
          </a:p>
          <a:p>
            <a:r>
              <a:t>Sampler 2 Range</a:t>
            </a:r>
          </a:p>
          <a:p>
            <a:pPr lvl="1"/>
            <a:r>
              <a:t>0.00959</a:t>
            </a:r>
          </a:p>
          <a:p>
            <a:r>
              <a:t>DUT output dBm Mean</a:t>
            </a:r>
          </a:p>
          <a:p>
            <a:pPr lvl="1"/>
            <a:r>
              <a:t>9.97417</a:t>
            </a:r>
          </a:p>
          <a:p>
            <a:r>
              <a:t>DUT input dBm Mean</a:t>
            </a:r>
          </a:p>
          <a:p>
            <a:pPr lvl="1"/>
            <a:r>
              <a:t>10.49145</a:t>
            </a:r>
          </a:p>
          <a:p>
            <a:r>
              <a:t>RMS Error </a:t>
            </a:r>
          </a:p>
          <a:p>
            <a:r>
              <a:t>0.05455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0.01089</a:t>
            </a:r>
          </a:p>
          <a:p>
            <a:r>
              <a:t>Sampler 2 Range</a:t>
            </a:r>
          </a:p>
          <a:p>
            <a:pPr lvl="1"/>
            <a:r>
              <a:t>0.00920</a:t>
            </a:r>
          </a:p>
          <a:p>
            <a:r>
              <a:t>DUT output dBm Mean</a:t>
            </a:r>
          </a:p>
          <a:p>
            <a:pPr lvl="1"/>
            <a:r>
              <a:t>10.01225</a:t>
            </a:r>
          </a:p>
          <a:p>
            <a:r>
              <a:t>DUT input dBm Mean</a:t>
            </a:r>
          </a:p>
          <a:p>
            <a:pPr lvl="1"/>
            <a:r>
              <a:t>10.44812</a:t>
            </a:r>
          </a:p>
          <a:p>
            <a:r>
              <a:t>RMS Error </a:t>
            </a:r>
          </a:p>
          <a:p>
            <a:r>
              <a:t>0.09029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0.01063</a:t>
            </a:r>
          </a:p>
          <a:p>
            <a:r>
              <a:t>Sampler 2 Range</a:t>
            </a:r>
          </a:p>
          <a:p>
            <a:pPr lvl="1"/>
            <a:r>
              <a:t>0.01047</a:t>
            </a:r>
          </a:p>
          <a:p>
            <a:r>
              <a:t>DUT output dBm Mean</a:t>
            </a:r>
          </a:p>
          <a:p>
            <a:pPr lvl="1"/>
            <a:r>
              <a:t>10.03562</a:t>
            </a:r>
          </a:p>
          <a:p>
            <a:r>
              <a:t>DUT input dBm Mean</a:t>
            </a:r>
          </a:p>
          <a:p>
            <a:pPr lvl="1"/>
            <a:r>
              <a:t>10.52171</a:t>
            </a:r>
          </a:p>
          <a:p>
            <a:r>
              <a:t>RMS Error </a:t>
            </a:r>
          </a:p>
          <a:p>
            <a:r>
              <a:t>0.17595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0.01075</a:t>
            </a:r>
          </a:p>
          <a:p>
            <a:r>
              <a:t>Sampler 2 Range</a:t>
            </a:r>
          </a:p>
          <a:p>
            <a:pPr lvl="1"/>
            <a:r>
              <a:t>0.00966</a:t>
            </a:r>
          </a:p>
          <a:p>
            <a:r>
              <a:t>DUT output dBm Mean</a:t>
            </a:r>
          </a:p>
          <a:p>
            <a:pPr lvl="1"/>
            <a:r>
              <a:t>9.99568</a:t>
            </a:r>
          </a:p>
          <a:p>
            <a:r>
              <a:t>DUT input dBm Mean</a:t>
            </a:r>
          </a:p>
          <a:p>
            <a:pPr lvl="1"/>
            <a:r>
              <a:t>10.50654</a:t>
            </a:r>
          </a:p>
          <a:p>
            <a:r>
              <a:t>RMS Error </a:t>
            </a:r>
          </a:p>
          <a:p>
            <a:r>
              <a:t>0.21504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0.01128</a:t>
            </a:r>
          </a:p>
          <a:p>
            <a:r>
              <a:t>Sampler 2 Range</a:t>
            </a:r>
          </a:p>
          <a:p>
            <a:pPr lvl="1"/>
            <a:r>
              <a:t>0.00965</a:t>
            </a:r>
          </a:p>
          <a:p>
            <a:r>
              <a:t>DUT output dBm Mean</a:t>
            </a:r>
          </a:p>
          <a:p>
            <a:pPr lvl="1"/>
            <a:r>
              <a:t>10.00865</a:t>
            </a:r>
          </a:p>
          <a:p>
            <a:r>
              <a:t>DUT input dBm Mean</a:t>
            </a:r>
          </a:p>
          <a:p>
            <a:pPr lvl="1"/>
            <a:r>
              <a:t>10.50886</a:t>
            </a:r>
          </a:p>
          <a:p>
            <a:r>
              <a:t>RMS Error </a:t>
            </a:r>
          </a:p>
          <a:p>
            <a:r>
              <a:t>0.30239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121.528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Sampler 1 Range</a:t>
            </a:r>
          </a:p>
          <a:p>
            <a:pPr lvl="1"/>
            <a:r>
              <a:t>0.00979</a:t>
            </a:r>
          </a:p>
          <a:p>
            <a:r>
              <a:t>Sampler 2 Range</a:t>
            </a:r>
          </a:p>
          <a:p>
            <a:pPr lvl="1"/>
            <a:r>
              <a:t>0.01101</a:t>
            </a:r>
          </a:p>
          <a:p>
            <a:r>
              <a:t>DUT output dBm Mean</a:t>
            </a:r>
          </a:p>
          <a:p>
            <a:pPr lvl="1"/>
            <a:r>
              <a:t>10.00215</a:t>
            </a:r>
          </a:p>
          <a:p>
            <a:r>
              <a:t>DUT input dBm Mean</a:t>
            </a:r>
          </a:p>
          <a:p>
            <a:pPr lvl="1"/>
            <a:r>
              <a:t>10.50358</a:t>
            </a:r>
          </a:p>
          <a:p>
            <a:r>
              <a:t>RMS Error </a:t>
            </a:r>
          </a:p>
          <a:p>
            <a:r>
              <a:t>0.37509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0.00335</a:t>
            </a:r>
          </a:p>
          <a:p>
            <a:r>
              <a:t>Sampler 2 Range</a:t>
            </a:r>
          </a:p>
          <a:p>
            <a:pPr lvl="1"/>
            <a:r>
              <a:t>0.00238</a:t>
            </a:r>
          </a:p>
          <a:p>
            <a:r>
              <a:t>DUT output dBm Mean</a:t>
            </a:r>
          </a:p>
          <a:p>
            <a:pPr lvl="1"/>
            <a:r>
              <a:t>17.99314</a:t>
            </a:r>
          </a:p>
          <a:p>
            <a:r>
              <a:t>DUT input dBm Mean</a:t>
            </a:r>
          </a:p>
          <a:p>
            <a:pPr lvl="1"/>
            <a:r>
              <a:t>18.43569</a:t>
            </a:r>
          </a:p>
          <a:p>
            <a:r>
              <a:t>RMS Error </a:t>
            </a:r>
          </a:p>
          <a:p>
            <a:r>
              <a:t>0.09649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0.00338</a:t>
            </a:r>
          </a:p>
          <a:p>
            <a:r>
              <a:t>Sampler 2 Range</a:t>
            </a:r>
          </a:p>
          <a:p>
            <a:pPr lvl="1"/>
            <a:r>
              <a:t>0.00245</a:t>
            </a:r>
          </a:p>
          <a:p>
            <a:r>
              <a:t>DUT output dBm Mean</a:t>
            </a:r>
          </a:p>
          <a:p>
            <a:pPr lvl="1"/>
            <a:r>
              <a:t>18.00855</a:t>
            </a:r>
          </a:p>
          <a:p>
            <a:r>
              <a:t>DUT input dBm Mean</a:t>
            </a:r>
          </a:p>
          <a:p>
            <a:pPr lvl="1"/>
            <a:r>
              <a:t>18.49477</a:t>
            </a:r>
          </a:p>
          <a:p>
            <a:r>
              <a:t>RMS Error </a:t>
            </a:r>
          </a:p>
          <a:p>
            <a:r>
              <a:t>0.11569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0.00302</a:t>
            </a:r>
          </a:p>
          <a:p>
            <a:r>
              <a:t>Sampler 2 Range</a:t>
            </a:r>
          </a:p>
          <a:p>
            <a:pPr lvl="1"/>
            <a:r>
              <a:t>0.00258</a:t>
            </a:r>
          </a:p>
          <a:p>
            <a:r>
              <a:t>DUT output dBm Mean</a:t>
            </a:r>
          </a:p>
          <a:p>
            <a:pPr lvl="1"/>
            <a:r>
              <a:t>17.97973</a:t>
            </a:r>
          </a:p>
          <a:p>
            <a:r>
              <a:t>DUT input dBm Mean</a:t>
            </a:r>
          </a:p>
          <a:p>
            <a:pPr lvl="1"/>
            <a:r>
              <a:t>18.49973</a:t>
            </a:r>
          </a:p>
          <a:p>
            <a:r>
              <a:t>RMS Error </a:t>
            </a:r>
          </a:p>
          <a:p>
            <a:r>
              <a:t>0.11514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0.00357</a:t>
            </a:r>
          </a:p>
          <a:p>
            <a:r>
              <a:t>Sampler 2 Range</a:t>
            </a:r>
          </a:p>
          <a:p>
            <a:pPr lvl="1"/>
            <a:r>
              <a:t>0.00241</a:t>
            </a:r>
          </a:p>
          <a:p>
            <a:r>
              <a:t>DUT output dBm Mean</a:t>
            </a:r>
          </a:p>
          <a:p>
            <a:pPr lvl="1"/>
            <a:r>
              <a:t>17.99093</a:t>
            </a:r>
          </a:p>
          <a:p>
            <a:r>
              <a:t>DUT input dBm Mean</a:t>
            </a:r>
          </a:p>
          <a:p>
            <a:pPr lvl="1"/>
            <a:r>
              <a:t>18.49604</a:t>
            </a:r>
          </a:p>
          <a:p>
            <a:r>
              <a:t>RMS Error </a:t>
            </a:r>
          </a:p>
          <a:p>
            <a:r>
              <a:t>0.13143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251.021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Sampler 1 Range</a:t>
            </a:r>
          </a:p>
          <a:p>
            <a:pPr lvl="1"/>
            <a:r>
              <a:t>0.00317</a:t>
            </a:r>
          </a:p>
          <a:p>
            <a:r>
              <a:t>Sampler 2 Range</a:t>
            </a:r>
          </a:p>
          <a:p>
            <a:pPr lvl="1"/>
            <a:r>
              <a:t>0.00306</a:t>
            </a:r>
          </a:p>
          <a:p>
            <a:r>
              <a:t>DUT output dBm Mean</a:t>
            </a:r>
          </a:p>
          <a:p>
            <a:pPr lvl="1"/>
            <a:r>
              <a:t>17.98057</a:t>
            </a:r>
          </a:p>
          <a:p>
            <a:r>
              <a:t>DUT input dBm Mean</a:t>
            </a:r>
          </a:p>
          <a:p>
            <a:pPr lvl="1"/>
            <a:r>
              <a:t>18.48904</a:t>
            </a:r>
          </a:p>
          <a:p>
            <a:r>
              <a:t>RMS Error </a:t>
            </a:r>
          </a:p>
          <a:p>
            <a:r>
              <a:t>0.18479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0.00199</a:t>
            </a:r>
          </a:p>
          <a:p>
            <a:r>
              <a:t>Sampler 2 Range</a:t>
            </a:r>
          </a:p>
          <a:p>
            <a:pPr lvl="1"/>
            <a:r>
              <a:t>0.00128</a:t>
            </a:r>
          </a:p>
          <a:p>
            <a:r>
              <a:t>DUT output dBm Mean</a:t>
            </a:r>
          </a:p>
          <a:p>
            <a:pPr lvl="1"/>
            <a:r>
              <a:t>15.97700</a:t>
            </a:r>
          </a:p>
          <a:p>
            <a:r>
              <a:t>DUT input dBm Mean</a:t>
            </a:r>
          </a:p>
          <a:p>
            <a:pPr lvl="1"/>
            <a:r>
              <a:t>16.53687</a:t>
            </a:r>
          </a:p>
          <a:p>
            <a:r>
              <a:t>RMS Error </a:t>
            </a:r>
          </a:p>
          <a:p>
            <a:r>
              <a:t>0.10650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0.00996</a:t>
            </a:r>
          </a:p>
          <a:p>
            <a:r>
              <a:t>Sampler 2 Range</a:t>
            </a:r>
          </a:p>
          <a:p>
            <a:pPr lvl="1"/>
            <a:r>
              <a:t>0.00515</a:t>
            </a:r>
          </a:p>
          <a:p>
            <a:r>
              <a:t>DUT output dBm Mean</a:t>
            </a:r>
          </a:p>
          <a:p>
            <a:pPr lvl="1"/>
            <a:r>
              <a:t>19.95554</a:t>
            </a:r>
          </a:p>
          <a:p>
            <a:r>
              <a:t>DUT input dBm Mean</a:t>
            </a:r>
          </a:p>
          <a:p>
            <a:pPr lvl="1"/>
            <a:r>
              <a:t>20.52320</a:t>
            </a:r>
          </a:p>
          <a:p>
            <a:r>
              <a:t>RMS Error </a:t>
            </a:r>
          </a:p>
          <a:p>
            <a:r>
              <a:t>0.08534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0.00728</a:t>
            </a:r>
          </a:p>
          <a:p>
            <a:r>
              <a:t>Sampler 2 Range</a:t>
            </a:r>
          </a:p>
          <a:p>
            <a:pPr lvl="1"/>
            <a:r>
              <a:t>0.00510</a:t>
            </a:r>
          </a:p>
          <a:p>
            <a:r>
              <a:t>DUT output dBm Mean</a:t>
            </a:r>
          </a:p>
          <a:p>
            <a:pPr lvl="1"/>
            <a:r>
              <a:t>19.97484</a:t>
            </a:r>
          </a:p>
          <a:p>
            <a:r>
              <a:t>DUT input dBm Mean</a:t>
            </a:r>
          </a:p>
          <a:p>
            <a:pPr lvl="1"/>
            <a:r>
              <a:t>20.41074</a:t>
            </a:r>
          </a:p>
          <a:p>
            <a:r>
              <a:t>RMS Error </a:t>
            </a:r>
          </a:p>
          <a:p>
            <a:r>
              <a:t>0.08866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0.00538</a:t>
            </a:r>
          </a:p>
          <a:p>
            <a:r>
              <a:t>Sampler 2 Range</a:t>
            </a:r>
          </a:p>
          <a:p>
            <a:pPr lvl="1"/>
            <a:r>
              <a:t>0.00557</a:t>
            </a:r>
          </a:p>
          <a:p>
            <a:r>
              <a:t>DUT output dBm Mean</a:t>
            </a:r>
          </a:p>
          <a:p>
            <a:pPr lvl="1"/>
            <a:r>
              <a:t>19.95833</a:t>
            </a:r>
          </a:p>
          <a:p>
            <a:r>
              <a:t>DUT input dBm Mean</a:t>
            </a:r>
          </a:p>
          <a:p>
            <a:pPr lvl="1"/>
            <a:r>
              <a:t>20.41704</a:t>
            </a:r>
          </a:p>
          <a:p>
            <a:r>
              <a:t>RMS Error </a:t>
            </a:r>
          </a:p>
          <a:p>
            <a:r>
              <a:t>0.07240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0.00643</a:t>
            </a:r>
          </a:p>
          <a:p>
            <a:r>
              <a:t>Sampler 2 Range</a:t>
            </a:r>
          </a:p>
          <a:p>
            <a:pPr lvl="1"/>
            <a:r>
              <a:t>0.00542</a:t>
            </a:r>
          </a:p>
          <a:p>
            <a:r>
              <a:t>DUT output dBm Mean</a:t>
            </a:r>
          </a:p>
          <a:p>
            <a:pPr lvl="1"/>
            <a:r>
              <a:t>19.95208</a:t>
            </a:r>
          </a:p>
          <a:p>
            <a:r>
              <a:t>DUT input dBm Mean</a:t>
            </a:r>
          </a:p>
          <a:p>
            <a:pPr lvl="1"/>
            <a:r>
              <a:t>20.47927</a:t>
            </a:r>
          </a:p>
          <a:p>
            <a:r>
              <a:t>RMS Error </a:t>
            </a:r>
          </a:p>
          <a:p>
            <a:r>
              <a:t>0.07349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0.00766</a:t>
            </a:r>
          </a:p>
          <a:p>
            <a:r>
              <a:t>Sampler 2 Range</a:t>
            </a:r>
          </a:p>
          <a:p>
            <a:pPr lvl="1"/>
            <a:r>
              <a:t>0.00486</a:t>
            </a:r>
          </a:p>
          <a:p>
            <a:r>
              <a:t>DUT output dBm Mean</a:t>
            </a:r>
          </a:p>
          <a:p>
            <a:pPr lvl="1"/>
            <a:r>
              <a:t>19.97735</a:t>
            </a:r>
          </a:p>
          <a:p>
            <a:r>
              <a:t>DUT input dBm Mean</a:t>
            </a:r>
          </a:p>
          <a:p>
            <a:pPr lvl="1"/>
            <a:r>
              <a:t>20.42446</a:t>
            </a:r>
          </a:p>
          <a:p>
            <a:r>
              <a:t>RMS Error </a:t>
            </a:r>
          </a:p>
          <a:p>
            <a:r>
              <a:t>0.08077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0.00689</a:t>
            </a:r>
          </a:p>
          <a:p>
            <a:r>
              <a:t>Sampler 2 Range</a:t>
            </a:r>
          </a:p>
          <a:p>
            <a:pPr lvl="1"/>
            <a:r>
              <a:t>0.00554</a:t>
            </a:r>
          </a:p>
          <a:p>
            <a:r>
              <a:t>DUT output dBm Mean</a:t>
            </a:r>
          </a:p>
          <a:p>
            <a:pPr lvl="1"/>
            <a:r>
              <a:t>19.99462</a:t>
            </a:r>
          </a:p>
          <a:p>
            <a:r>
              <a:t>DUT input dBm Mean</a:t>
            </a:r>
          </a:p>
          <a:p>
            <a:pPr lvl="1"/>
            <a:r>
              <a:t>20.48489</a:t>
            </a:r>
          </a:p>
          <a:p>
            <a:r>
              <a:t>RMS Error </a:t>
            </a:r>
          </a:p>
          <a:p>
            <a:r>
              <a:t>0.09406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0.00675</a:t>
            </a:r>
          </a:p>
          <a:p>
            <a:r>
              <a:t>Sampler 2 Range</a:t>
            </a:r>
          </a:p>
          <a:p>
            <a:pPr lvl="1"/>
            <a:r>
              <a:t>0.00560</a:t>
            </a:r>
          </a:p>
          <a:p>
            <a:r>
              <a:t>DUT output dBm Mean</a:t>
            </a:r>
          </a:p>
          <a:p>
            <a:pPr lvl="1"/>
            <a:r>
              <a:t>19.96828</a:t>
            </a:r>
          </a:p>
          <a:p>
            <a:r>
              <a:t>DUT input dBm Mean</a:t>
            </a:r>
          </a:p>
          <a:p>
            <a:pPr lvl="1"/>
            <a:r>
              <a:t>20.49061</a:t>
            </a:r>
          </a:p>
          <a:p>
            <a:r>
              <a:t>RMS Error </a:t>
            </a:r>
          </a:p>
          <a:p>
            <a:r>
              <a:t>0.10215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0.00786</a:t>
            </a:r>
          </a:p>
          <a:p>
            <a:r>
              <a:t>Sampler 2 Range</a:t>
            </a:r>
          </a:p>
          <a:p>
            <a:pPr lvl="1"/>
            <a:r>
              <a:t>0.00512</a:t>
            </a:r>
          </a:p>
          <a:p>
            <a:r>
              <a:t>DUT output dBm Mean</a:t>
            </a:r>
          </a:p>
          <a:p>
            <a:pPr lvl="1"/>
            <a:r>
              <a:t>19.98845</a:t>
            </a:r>
          </a:p>
          <a:p>
            <a:r>
              <a:t>DUT input dBm Mean</a:t>
            </a:r>
          </a:p>
          <a:p>
            <a:pPr lvl="1"/>
            <a:r>
              <a:t>20.49725</a:t>
            </a:r>
          </a:p>
          <a:p>
            <a:r>
              <a:t>RMS Error </a:t>
            </a:r>
          </a:p>
          <a:p>
            <a:r>
              <a:t>0.10789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108.487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Sampler 1 Range</a:t>
            </a:r>
          </a:p>
          <a:p>
            <a:pPr lvl="1"/>
            <a:r>
              <a:t>0.00660</a:t>
            </a:r>
          </a:p>
          <a:p>
            <a:r>
              <a:t>Sampler 2 Range</a:t>
            </a:r>
          </a:p>
          <a:p>
            <a:pPr lvl="1"/>
            <a:r>
              <a:t>0.00653</a:t>
            </a:r>
          </a:p>
          <a:p>
            <a:r>
              <a:t>DUT output dBm Mean</a:t>
            </a:r>
          </a:p>
          <a:p>
            <a:pPr lvl="1"/>
            <a:r>
              <a:t>19.97018</a:t>
            </a:r>
          </a:p>
          <a:p>
            <a:r>
              <a:t>DUT input dBm Mean</a:t>
            </a:r>
          </a:p>
          <a:p>
            <a:pPr lvl="1"/>
            <a:r>
              <a:t>20.47952</a:t>
            </a:r>
          </a:p>
          <a:p>
            <a:r>
              <a:t>RMS Error </a:t>
            </a:r>
          </a:p>
          <a:p>
            <a:r>
              <a:t>0.13320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0.00997</a:t>
            </a:r>
          </a:p>
          <a:p>
            <a:r>
              <a:t>Sampler 2 Range</a:t>
            </a:r>
          </a:p>
          <a:p>
            <a:pPr lvl="1"/>
            <a:r>
              <a:t>0.00855</a:t>
            </a:r>
          </a:p>
          <a:p>
            <a:r>
              <a:t>DUT output dBm Mean</a:t>
            </a:r>
          </a:p>
          <a:p>
            <a:pPr lvl="1"/>
            <a:r>
              <a:t>11.97690</a:t>
            </a:r>
          </a:p>
          <a:p>
            <a:r>
              <a:t>DUT input dBm Mean</a:t>
            </a:r>
          </a:p>
          <a:p>
            <a:pPr lvl="1"/>
            <a:r>
              <a:t>12.35384</a:t>
            </a:r>
          </a:p>
          <a:p>
            <a:r>
              <a:t>RMS Error </a:t>
            </a:r>
          </a:p>
          <a:p>
            <a:r>
              <a:t>0.22463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0.00146</a:t>
            </a:r>
          </a:p>
          <a:p>
            <a:r>
              <a:t>Sampler 2 Range</a:t>
            </a:r>
          </a:p>
          <a:p>
            <a:pPr lvl="1"/>
            <a:r>
              <a:t>0.00123</a:t>
            </a:r>
          </a:p>
          <a:p>
            <a:r>
              <a:t>DUT output dBm Mean</a:t>
            </a:r>
          </a:p>
          <a:p>
            <a:pPr lvl="1"/>
            <a:r>
              <a:t>16.00637</a:t>
            </a:r>
          </a:p>
          <a:p>
            <a:r>
              <a:t>DUT input dBm Mean</a:t>
            </a:r>
          </a:p>
          <a:p>
            <a:pPr lvl="1"/>
            <a:r>
              <a:t>16.43286</a:t>
            </a:r>
          </a:p>
          <a:p>
            <a:r>
              <a:t>RMS Error </a:t>
            </a:r>
          </a:p>
          <a:p>
            <a:r>
              <a:t>0.13706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0.01319</a:t>
            </a:r>
          </a:p>
          <a:p>
            <a:r>
              <a:t>Sampler 2 Range</a:t>
            </a:r>
          </a:p>
          <a:p>
            <a:pPr lvl="1"/>
            <a:r>
              <a:t>0.00930</a:t>
            </a:r>
          </a:p>
          <a:p>
            <a:r>
              <a:t>DUT output dBm Mean</a:t>
            </a:r>
          </a:p>
          <a:p>
            <a:pPr lvl="1"/>
            <a:r>
              <a:t>11.95880</a:t>
            </a:r>
          </a:p>
          <a:p>
            <a:r>
              <a:t>DUT input dBm Mean</a:t>
            </a:r>
          </a:p>
          <a:p>
            <a:pPr lvl="1"/>
            <a:r>
              <a:t>12.51334</a:t>
            </a:r>
          </a:p>
          <a:p>
            <a:r>
              <a:t>RMS Error </a:t>
            </a:r>
          </a:p>
          <a:p>
            <a:r>
              <a:t>0.25675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0.01112</a:t>
            </a:r>
          </a:p>
          <a:p>
            <a:r>
              <a:t>Sampler 2 Range</a:t>
            </a:r>
          </a:p>
          <a:p>
            <a:pPr lvl="1"/>
            <a:r>
              <a:t>0.00927</a:t>
            </a:r>
          </a:p>
          <a:p>
            <a:r>
              <a:t>DUT output dBm Mean</a:t>
            </a:r>
          </a:p>
          <a:p>
            <a:pPr lvl="1"/>
            <a:r>
              <a:t>11.99715</a:t>
            </a:r>
          </a:p>
          <a:p>
            <a:r>
              <a:t>DUT input dBm Mean</a:t>
            </a:r>
          </a:p>
          <a:p>
            <a:pPr lvl="1"/>
            <a:r>
              <a:t>12.41888</a:t>
            </a:r>
          </a:p>
          <a:p>
            <a:r>
              <a:t>RMS Error </a:t>
            </a:r>
          </a:p>
          <a:p>
            <a:r>
              <a:t>0.15592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0.00989</a:t>
            </a:r>
          </a:p>
          <a:p>
            <a:r>
              <a:t>Sampler 2 Range</a:t>
            </a:r>
          </a:p>
          <a:p>
            <a:pPr lvl="1"/>
            <a:r>
              <a:t>0.00871</a:t>
            </a:r>
          </a:p>
          <a:p>
            <a:r>
              <a:t>DUT output dBm Mean</a:t>
            </a:r>
          </a:p>
          <a:p>
            <a:pPr lvl="1"/>
            <a:r>
              <a:t>11.97586</a:t>
            </a:r>
          </a:p>
          <a:p>
            <a:r>
              <a:t>DUT input dBm Mean</a:t>
            </a:r>
          </a:p>
          <a:p>
            <a:pPr lvl="1"/>
            <a:r>
              <a:t>12.42022</a:t>
            </a:r>
          </a:p>
          <a:p>
            <a:r>
              <a:t>RMS Error </a:t>
            </a:r>
          </a:p>
          <a:p>
            <a:r>
              <a:t>0.09237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0.01060</a:t>
            </a:r>
          </a:p>
          <a:p>
            <a:r>
              <a:t>Sampler 2 Range</a:t>
            </a:r>
          </a:p>
          <a:p>
            <a:pPr lvl="1"/>
            <a:r>
              <a:t>0.00918</a:t>
            </a:r>
          </a:p>
          <a:p>
            <a:r>
              <a:t>DUT output dBm Mean</a:t>
            </a:r>
          </a:p>
          <a:p>
            <a:pPr lvl="1"/>
            <a:r>
              <a:t>11.96901</a:t>
            </a:r>
          </a:p>
          <a:p>
            <a:r>
              <a:t>DUT input dBm Mean</a:t>
            </a:r>
          </a:p>
          <a:p>
            <a:pPr lvl="1"/>
            <a:r>
              <a:t>12.48683</a:t>
            </a:r>
          </a:p>
          <a:p>
            <a:r>
              <a:t>RMS Error </a:t>
            </a:r>
          </a:p>
          <a:p>
            <a:r>
              <a:t>0.09655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0.01191</a:t>
            </a:r>
          </a:p>
          <a:p>
            <a:r>
              <a:t>Sampler 2 Range</a:t>
            </a:r>
          </a:p>
          <a:p>
            <a:pPr lvl="1"/>
            <a:r>
              <a:t>0.00775</a:t>
            </a:r>
          </a:p>
          <a:p>
            <a:r>
              <a:t>DUT output dBm Mean</a:t>
            </a:r>
          </a:p>
          <a:p>
            <a:pPr lvl="1"/>
            <a:r>
              <a:t>11.99300</a:t>
            </a:r>
          </a:p>
          <a:p>
            <a:r>
              <a:t>DUT input dBm Mean</a:t>
            </a:r>
          </a:p>
          <a:p>
            <a:pPr lvl="1"/>
            <a:r>
              <a:t>12.42804</a:t>
            </a:r>
          </a:p>
          <a:p>
            <a:r>
              <a:t>RMS Error </a:t>
            </a:r>
          </a:p>
          <a:p>
            <a:r>
              <a:t>0.11368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0.01148</a:t>
            </a:r>
          </a:p>
          <a:p>
            <a:r>
              <a:t>Sampler 2 Range</a:t>
            </a:r>
          </a:p>
          <a:p>
            <a:pPr lvl="1"/>
            <a:r>
              <a:t>0.00916</a:t>
            </a:r>
          </a:p>
          <a:p>
            <a:r>
              <a:t>DUT output dBm Mean</a:t>
            </a:r>
          </a:p>
          <a:p>
            <a:pPr lvl="1"/>
            <a:r>
              <a:t>12.01753</a:t>
            </a:r>
          </a:p>
          <a:p>
            <a:r>
              <a:t>DUT input dBm Mean</a:t>
            </a:r>
          </a:p>
          <a:p>
            <a:pPr lvl="1"/>
            <a:r>
              <a:t>12.50236</a:t>
            </a:r>
          </a:p>
          <a:p>
            <a:r>
              <a:t>RMS Error </a:t>
            </a:r>
          </a:p>
          <a:p>
            <a:r>
              <a:t>0.18638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0.01119</a:t>
            </a:r>
          </a:p>
          <a:p>
            <a:r>
              <a:t>Sampler 2 Range</a:t>
            </a:r>
          </a:p>
          <a:p>
            <a:pPr lvl="1"/>
            <a:r>
              <a:t>0.00896</a:t>
            </a:r>
          </a:p>
          <a:p>
            <a:r>
              <a:t>DUT output dBm Mean</a:t>
            </a:r>
          </a:p>
          <a:p>
            <a:pPr lvl="1"/>
            <a:r>
              <a:t>11.99410</a:t>
            </a:r>
          </a:p>
          <a:p>
            <a:r>
              <a:t>DUT input dBm Mean</a:t>
            </a:r>
          </a:p>
          <a:p>
            <a:pPr lvl="1"/>
            <a:r>
              <a:t>12.50507</a:t>
            </a:r>
          </a:p>
          <a:p>
            <a:r>
              <a:t>RMS Error </a:t>
            </a:r>
          </a:p>
          <a:p>
            <a:r>
              <a:t>0.22218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0.01123</a:t>
            </a:r>
          </a:p>
          <a:p>
            <a:r>
              <a:t>Sampler 2 Range</a:t>
            </a:r>
          </a:p>
          <a:p>
            <a:pPr lvl="1"/>
            <a:r>
              <a:t>0.00872</a:t>
            </a:r>
          </a:p>
          <a:p>
            <a:r>
              <a:t>DUT output dBm Mean</a:t>
            </a:r>
          </a:p>
          <a:p>
            <a:pPr lvl="1"/>
            <a:r>
              <a:t>12.00444</a:t>
            </a:r>
          </a:p>
          <a:p>
            <a:r>
              <a:t>DUT input dBm Mean</a:t>
            </a:r>
          </a:p>
          <a:p>
            <a:pPr lvl="1"/>
            <a:r>
              <a:t>12.50373</a:t>
            </a:r>
          </a:p>
          <a:p>
            <a:r>
              <a:t>RMS Error </a:t>
            </a:r>
          </a:p>
          <a:p>
            <a:r>
              <a:t>0.31028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92.193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Sampler 1 Range</a:t>
            </a:r>
          </a:p>
          <a:p>
            <a:pPr lvl="1"/>
            <a:r>
              <a:t>0.01088</a:t>
            </a:r>
          </a:p>
          <a:p>
            <a:r>
              <a:t>Sampler 2 Range</a:t>
            </a:r>
          </a:p>
          <a:p>
            <a:pPr lvl="1"/>
            <a:r>
              <a:t>0.01013</a:t>
            </a:r>
          </a:p>
          <a:p>
            <a:r>
              <a:t>DUT output dBm Mean</a:t>
            </a:r>
          </a:p>
          <a:p>
            <a:pPr lvl="1"/>
            <a:r>
              <a:t>11.99206</a:t>
            </a:r>
          </a:p>
          <a:p>
            <a:r>
              <a:t>DUT input dBm Mean</a:t>
            </a:r>
          </a:p>
          <a:p>
            <a:pPr lvl="1"/>
            <a:r>
              <a:t>12.49232</a:t>
            </a:r>
          </a:p>
          <a:p>
            <a:r>
              <a:t>RMS Error </a:t>
            </a:r>
          </a:p>
          <a:p>
            <a:r>
              <a:t>0.55106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0.01516</a:t>
            </a:r>
          </a:p>
          <a:p>
            <a:r>
              <a:t>Sampler 2 Range</a:t>
            </a:r>
          </a:p>
          <a:p>
            <a:pPr lvl="1"/>
            <a:r>
              <a:t>0.01319</a:t>
            </a:r>
          </a:p>
          <a:p>
            <a:r>
              <a:t>DUT output dBm Mean</a:t>
            </a:r>
          </a:p>
          <a:p>
            <a:pPr lvl="1"/>
            <a:r>
              <a:t>13.93180</a:t>
            </a:r>
          </a:p>
          <a:p>
            <a:r>
              <a:t>DUT input dBm Mean</a:t>
            </a:r>
          </a:p>
          <a:p>
            <a:pPr lvl="1"/>
            <a:r>
              <a:t>14.31061</a:t>
            </a:r>
          </a:p>
          <a:p>
            <a:r>
              <a:t>RMS Error </a:t>
            </a:r>
          </a:p>
          <a:p>
            <a:r>
              <a:t>0.18385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0.00131</a:t>
            </a:r>
          </a:p>
          <a:p>
            <a:r>
              <a:t>Sampler 2 Range</a:t>
            </a:r>
          </a:p>
          <a:p>
            <a:pPr lvl="1"/>
            <a:r>
              <a:t>0.00116</a:t>
            </a:r>
          </a:p>
          <a:p>
            <a:r>
              <a:t>DUT output dBm Mean</a:t>
            </a:r>
          </a:p>
          <a:p>
            <a:pPr lvl="1"/>
            <a:r>
              <a:t>15.99252</a:t>
            </a:r>
          </a:p>
          <a:p>
            <a:r>
              <a:t>DUT input dBm Mean</a:t>
            </a:r>
          </a:p>
          <a:p>
            <a:pPr lvl="1"/>
            <a:r>
              <a:t>16.44173</a:t>
            </a:r>
          </a:p>
          <a:p>
            <a:r>
              <a:t>RMS Error </a:t>
            </a:r>
          </a:p>
          <a:p>
            <a:r>
              <a:t>0.12515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0.01887</a:t>
            </a:r>
          </a:p>
          <a:p>
            <a:r>
              <a:t>Sampler 2 Range</a:t>
            </a:r>
          </a:p>
          <a:p>
            <a:pPr lvl="1"/>
            <a:r>
              <a:t>0.01393</a:t>
            </a:r>
          </a:p>
          <a:p>
            <a:r>
              <a:t>DUT output dBm Mean</a:t>
            </a:r>
          </a:p>
          <a:p>
            <a:pPr lvl="1"/>
            <a:r>
              <a:t>13.91625</a:t>
            </a:r>
          </a:p>
          <a:p>
            <a:r>
              <a:t>DUT input dBm Mean</a:t>
            </a:r>
          </a:p>
          <a:p>
            <a:pPr lvl="1"/>
            <a:r>
              <a:t>14.47170</a:t>
            </a:r>
          </a:p>
          <a:p>
            <a:r>
              <a:t>RMS Error </a:t>
            </a:r>
          </a:p>
          <a:p>
            <a:r>
              <a:t>0.21524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0.01704</a:t>
            </a:r>
          </a:p>
          <a:p>
            <a:r>
              <a:t>Sampler 2 Range</a:t>
            </a:r>
          </a:p>
          <a:p>
            <a:pPr lvl="1"/>
            <a:r>
              <a:t>0.01302</a:t>
            </a:r>
          </a:p>
          <a:p>
            <a:r>
              <a:t>DUT output dBm Mean</a:t>
            </a:r>
          </a:p>
          <a:p>
            <a:pPr lvl="1"/>
            <a:r>
              <a:t>13.94898</a:t>
            </a:r>
          </a:p>
          <a:p>
            <a:r>
              <a:t>DUT input dBm Mean</a:t>
            </a:r>
          </a:p>
          <a:p>
            <a:pPr lvl="1"/>
            <a:r>
              <a:t>14.37143</a:t>
            </a:r>
          </a:p>
          <a:p>
            <a:r>
              <a:t>RMS Error </a:t>
            </a:r>
          </a:p>
          <a:p>
            <a:r>
              <a:t>0.16717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0.01507</a:t>
            </a:r>
          </a:p>
          <a:p>
            <a:r>
              <a:t>Sampler 2 Range</a:t>
            </a:r>
          </a:p>
          <a:p>
            <a:pPr lvl="1"/>
            <a:r>
              <a:t>0.01338</a:t>
            </a:r>
          </a:p>
          <a:p>
            <a:r>
              <a:t>DUT output dBm Mean</a:t>
            </a:r>
          </a:p>
          <a:p>
            <a:pPr lvl="1"/>
            <a:r>
              <a:t>13.93549</a:t>
            </a:r>
          </a:p>
          <a:p>
            <a:r>
              <a:t>DUT input dBm Mean</a:t>
            </a:r>
          </a:p>
          <a:p>
            <a:pPr lvl="1"/>
            <a:r>
              <a:t>14.38026</a:t>
            </a:r>
          </a:p>
          <a:p>
            <a:r>
              <a:t>RMS Error </a:t>
            </a:r>
          </a:p>
          <a:p>
            <a:r>
              <a:t>0.08529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0.01588</a:t>
            </a:r>
          </a:p>
          <a:p>
            <a:r>
              <a:t>Sampler 2 Range</a:t>
            </a:r>
          </a:p>
          <a:p>
            <a:pPr lvl="1"/>
            <a:r>
              <a:t>0.01364</a:t>
            </a:r>
          </a:p>
          <a:p>
            <a:r>
              <a:t>DUT output dBm Mean</a:t>
            </a:r>
          </a:p>
          <a:p>
            <a:pPr lvl="1"/>
            <a:r>
              <a:t>13.92341</a:t>
            </a:r>
          </a:p>
          <a:p>
            <a:r>
              <a:t>DUT input dBm Mean</a:t>
            </a:r>
          </a:p>
          <a:p>
            <a:pPr lvl="1"/>
            <a:r>
              <a:t>14.44060</a:t>
            </a:r>
          </a:p>
          <a:p>
            <a:r>
              <a:t>RMS Error </a:t>
            </a:r>
          </a:p>
          <a:p>
            <a:r>
              <a:t>0.10281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0.01754</a:t>
            </a:r>
          </a:p>
          <a:p>
            <a:r>
              <a:t>Sampler 2 Range</a:t>
            </a:r>
          </a:p>
          <a:p>
            <a:pPr lvl="1"/>
            <a:r>
              <a:t>0.01292</a:t>
            </a:r>
          </a:p>
          <a:p>
            <a:r>
              <a:t>DUT output dBm Mean</a:t>
            </a:r>
          </a:p>
          <a:p>
            <a:pPr lvl="1"/>
            <a:r>
              <a:t>13.95098</a:t>
            </a:r>
          </a:p>
          <a:p>
            <a:r>
              <a:t>DUT input dBm Mean</a:t>
            </a:r>
          </a:p>
          <a:p>
            <a:pPr lvl="1"/>
            <a:r>
              <a:t>14.38547</a:t>
            </a:r>
          </a:p>
          <a:p>
            <a:r>
              <a:t>RMS Error </a:t>
            </a:r>
          </a:p>
          <a:p>
            <a:r>
              <a:t>0.08800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0.01680</a:t>
            </a:r>
          </a:p>
          <a:p>
            <a:r>
              <a:t>Sampler 2 Range</a:t>
            </a:r>
          </a:p>
          <a:p>
            <a:pPr lvl="1"/>
            <a:r>
              <a:t>0.01397</a:t>
            </a:r>
          </a:p>
          <a:p>
            <a:r>
              <a:t>DUT output dBm Mean</a:t>
            </a:r>
          </a:p>
          <a:p>
            <a:pPr lvl="1"/>
            <a:r>
              <a:t>13.97130</a:t>
            </a:r>
          </a:p>
          <a:p>
            <a:r>
              <a:t>DUT input dBm Mean</a:t>
            </a:r>
          </a:p>
          <a:p>
            <a:pPr lvl="1"/>
            <a:r>
              <a:t>14.45605</a:t>
            </a:r>
          </a:p>
          <a:p>
            <a:r>
              <a:t>RMS Error </a:t>
            </a:r>
          </a:p>
          <a:p>
            <a:r>
              <a:t>0.14510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0.01649</a:t>
            </a:r>
          </a:p>
          <a:p>
            <a:r>
              <a:t>Sampler 2 Range</a:t>
            </a:r>
          </a:p>
          <a:p>
            <a:pPr lvl="1"/>
            <a:r>
              <a:t>0.01326</a:t>
            </a:r>
          </a:p>
          <a:p>
            <a:r>
              <a:t>DUT output dBm Mean</a:t>
            </a:r>
          </a:p>
          <a:p>
            <a:pPr lvl="1"/>
            <a:r>
              <a:t>13.94430</a:t>
            </a:r>
          </a:p>
          <a:p>
            <a:r>
              <a:t>DUT input dBm Mean</a:t>
            </a:r>
          </a:p>
          <a:p>
            <a:pPr lvl="1"/>
            <a:r>
              <a:t>14.45486</a:t>
            </a:r>
          </a:p>
          <a:p>
            <a:r>
              <a:t>RMS Error </a:t>
            </a:r>
          </a:p>
          <a:p>
            <a:r>
              <a:t>0.19917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0.01708</a:t>
            </a:r>
          </a:p>
          <a:p>
            <a:r>
              <a:t>Sampler 2 Range</a:t>
            </a:r>
          </a:p>
          <a:p>
            <a:pPr lvl="1"/>
            <a:r>
              <a:t>0.01275</a:t>
            </a:r>
          </a:p>
          <a:p>
            <a:r>
              <a:t>DUT output dBm Mean</a:t>
            </a:r>
          </a:p>
          <a:p>
            <a:pPr lvl="1"/>
            <a:r>
              <a:t>13.96108</a:t>
            </a:r>
          </a:p>
          <a:p>
            <a:r>
              <a:t>DUT input dBm Mean</a:t>
            </a:r>
          </a:p>
          <a:p>
            <a:pPr lvl="1"/>
            <a:r>
              <a:t>14.45967</a:t>
            </a:r>
          </a:p>
          <a:p>
            <a:r>
              <a:t>RMS Error </a:t>
            </a:r>
          </a:p>
          <a:p>
            <a:r>
              <a:t>0.27997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79.870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Sampler 1 Range</a:t>
            </a:r>
          </a:p>
          <a:p>
            <a:pPr lvl="1"/>
            <a:r>
              <a:t>0.01575</a:t>
            </a:r>
          </a:p>
          <a:p>
            <a:r>
              <a:t>Sampler 2 Range</a:t>
            </a:r>
          </a:p>
          <a:p>
            <a:pPr lvl="1"/>
            <a:r>
              <a:t>0.01485</a:t>
            </a:r>
          </a:p>
          <a:p>
            <a:r>
              <a:t>DUT output dBm Mean</a:t>
            </a:r>
          </a:p>
          <a:p>
            <a:pPr lvl="1"/>
            <a:r>
              <a:t>13.94967</a:t>
            </a:r>
          </a:p>
          <a:p>
            <a:r>
              <a:t>DUT input dBm Mean</a:t>
            </a:r>
          </a:p>
          <a:p>
            <a:pPr lvl="1"/>
            <a:r>
              <a:t>14.44990</a:t>
            </a:r>
          </a:p>
          <a:p>
            <a:r>
              <a:t>RMS Error </a:t>
            </a:r>
          </a:p>
          <a:p>
            <a:r>
              <a:t>0.40878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0.02246</a:t>
            </a:r>
          </a:p>
          <a:p>
            <a:r>
              <a:t>Sampler 2 Range</a:t>
            </a:r>
          </a:p>
          <a:p>
            <a:pPr lvl="1"/>
            <a:r>
              <a:t>0.01964</a:t>
            </a:r>
          </a:p>
          <a:p>
            <a:r>
              <a:t>DUT output dBm Mean</a:t>
            </a:r>
          </a:p>
          <a:p>
            <a:pPr lvl="1"/>
            <a:r>
              <a:t>15.89143</a:t>
            </a:r>
          </a:p>
          <a:p>
            <a:r>
              <a:t>DUT input dBm Mean</a:t>
            </a:r>
          </a:p>
          <a:p>
            <a:pPr lvl="1"/>
            <a:r>
              <a:t>16.27347</a:t>
            </a:r>
          </a:p>
          <a:p>
            <a:r>
              <a:t>RMS Error </a:t>
            </a:r>
          </a:p>
          <a:p>
            <a:r>
              <a:t>0.14665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0.00132</a:t>
            </a:r>
          </a:p>
          <a:p>
            <a:r>
              <a:t>Sampler 2 Range</a:t>
            </a:r>
          </a:p>
          <a:p>
            <a:pPr lvl="1"/>
            <a:r>
              <a:t>0.00127</a:t>
            </a:r>
          </a:p>
          <a:p>
            <a:r>
              <a:t>DUT output dBm Mean</a:t>
            </a:r>
          </a:p>
          <a:p>
            <a:pPr lvl="1"/>
            <a:r>
              <a:t>15.98133</a:t>
            </a:r>
          </a:p>
          <a:p>
            <a:r>
              <a:t>DUT input dBm Mean</a:t>
            </a:r>
          </a:p>
          <a:p>
            <a:pPr lvl="1"/>
            <a:r>
              <a:t>16.50231</a:t>
            </a:r>
          </a:p>
          <a:p>
            <a:r>
              <a:t>RMS Error </a:t>
            </a:r>
          </a:p>
          <a:p>
            <a:r>
              <a:t>0.12253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0.02863</a:t>
            </a:r>
          </a:p>
          <a:p>
            <a:r>
              <a:t>Sampler 2 Range</a:t>
            </a:r>
          </a:p>
          <a:p>
            <a:pPr lvl="1"/>
            <a:r>
              <a:t>0.02033</a:t>
            </a:r>
          </a:p>
          <a:p>
            <a:r>
              <a:t>DUT output dBm Mean</a:t>
            </a:r>
          </a:p>
          <a:p>
            <a:pPr lvl="1"/>
            <a:r>
              <a:t>15.88481</a:t>
            </a:r>
          </a:p>
          <a:p>
            <a:r>
              <a:t>DUT input dBm Mean</a:t>
            </a:r>
          </a:p>
          <a:p>
            <a:pPr lvl="1"/>
            <a:r>
              <a:t>16.44211</a:t>
            </a:r>
          </a:p>
          <a:p>
            <a:r>
              <a:t>RMS Error </a:t>
            </a:r>
          </a:p>
          <a:p>
            <a:r>
              <a:t>0.18666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0.02490</a:t>
            </a:r>
          </a:p>
          <a:p>
            <a:r>
              <a:t>Sampler 2 Range</a:t>
            </a:r>
          </a:p>
          <a:p>
            <a:pPr lvl="1"/>
            <a:r>
              <a:t>0.01978</a:t>
            </a:r>
          </a:p>
          <a:p>
            <a:r>
              <a:t>DUT output dBm Mean</a:t>
            </a:r>
          </a:p>
          <a:p>
            <a:pPr lvl="1"/>
            <a:r>
              <a:t>15.91656</a:t>
            </a:r>
          </a:p>
          <a:p>
            <a:r>
              <a:t>DUT input dBm Mean</a:t>
            </a:r>
          </a:p>
          <a:p>
            <a:pPr lvl="1"/>
            <a:r>
              <a:t>16.34040</a:t>
            </a:r>
          </a:p>
          <a:p>
            <a:r>
              <a:t>RMS Error </a:t>
            </a:r>
          </a:p>
          <a:p>
            <a:r>
              <a:t>0.17950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0.02176</a:t>
            </a:r>
          </a:p>
          <a:p>
            <a:r>
              <a:t>Sampler 2 Range</a:t>
            </a:r>
          </a:p>
          <a:p>
            <a:pPr lvl="1"/>
            <a:r>
              <a:t>0.01962</a:t>
            </a:r>
          </a:p>
          <a:p>
            <a:r>
              <a:t>DUT output dBm Mean</a:t>
            </a:r>
          </a:p>
          <a:p>
            <a:pPr lvl="1"/>
            <a:r>
              <a:t>15.89489</a:t>
            </a:r>
          </a:p>
          <a:p>
            <a:r>
              <a:t>DUT input dBm Mean</a:t>
            </a:r>
          </a:p>
          <a:p>
            <a:pPr lvl="1"/>
            <a:r>
              <a:t>16.34168</a:t>
            </a:r>
          </a:p>
          <a:p>
            <a:r>
              <a:t>RMS Error </a:t>
            </a:r>
          </a:p>
          <a:p>
            <a:r>
              <a:t>0.06925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0.02367</a:t>
            </a:r>
          </a:p>
          <a:p>
            <a:r>
              <a:t>Sampler 2 Range</a:t>
            </a:r>
          </a:p>
          <a:p>
            <a:pPr lvl="1"/>
            <a:r>
              <a:t>0.02011</a:t>
            </a:r>
          </a:p>
          <a:p>
            <a:r>
              <a:t>DUT output dBm Mean</a:t>
            </a:r>
          </a:p>
          <a:p>
            <a:pPr lvl="1"/>
            <a:r>
              <a:t>15.88941</a:t>
            </a:r>
          </a:p>
          <a:p>
            <a:r>
              <a:t>DUT input dBm Mean</a:t>
            </a:r>
          </a:p>
          <a:p>
            <a:pPr lvl="1"/>
            <a:r>
              <a:t>16.40747</a:t>
            </a:r>
          </a:p>
          <a:p>
            <a:r>
              <a:t>RMS Error </a:t>
            </a:r>
          </a:p>
          <a:p>
            <a:r>
              <a:t>0.07371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0.02547</a:t>
            </a:r>
          </a:p>
          <a:p>
            <a:r>
              <a:t>Sampler 2 Range</a:t>
            </a:r>
          </a:p>
          <a:p>
            <a:pPr lvl="1"/>
            <a:r>
              <a:t>0.01868</a:t>
            </a:r>
          </a:p>
          <a:p>
            <a:r>
              <a:t>DUT output dBm Mean</a:t>
            </a:r>
          </a:p>
          <a:p>
            <a:pPr lvl="1"/>
            <a:r>
              <a:t>15.91192</a:t>
            </a:r>
          </a:p>
          <a:p>
            <a:r>
              <a:t>DUT input dBm Mean</a:t>
            </a:r>
          </a:p>
          <a:p>
            <a:pPr lvl="1"/>
            <a:r>
              <a:t>16.34808</a:t>
            </a:r>
          </a:p>
          <a:p>
            <a:r>
              <a:t>RMS Error </a:t>
            </a:r>
          </a:p>
          <a:p>
            <a:r>
              <a:t>0.08354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0.02432</a:t>
            </a:r>
          </a:p>
          <a:p>
            <a:r>
              <a:t>Sampler 2 Range</a:t>
            </a:r>
          </a:p>
          <a:p>
            <a:pPr lvl="1"/>
            <a:r>
              <a:t>0.02143</a:t>
            </a:r>
          </a:p>
          <a:p>
            <a:r>
              <a:t>DUT output dBm Mean</a:t>
            </a:r>
          </a:p>
          <a:p>
            <a:pPr lvl="1"/>
            <a:r>
              <a:t>15.94221</a:t>
            </a:r>
          </a:p>
          <a:p>
            <a:r>
              <a:t>DUT input dBm Mean</a:t>
            </a:r>
          </a:p>
          <a:p>
            <a:pPr lvl="1"/>
            <a:r>
              <a:t>16.42825</a:t>
            </a:r>
          </a:p>
          <a:p>
            <a:r>
              <a:t>RMS Error </a:t>
            </a:r>
          </a:p>
          <a:p>
            <a:r>
              <a:t>0.13643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0.02448</a:t>
            </a:r>
          </a:p>
          <a:p>
            <a:r>
              <a:t>Sampler 2 Range</a:t>
            </a:r>
          </a:p>
          <a:p>
            <a:pPr lvl="1"/>
            <a:r>
              <a:t>0.01989</a:t>
            </a:r>
          </a:p>
          <a:p>
            <a:r>
              <a:t>DUT output dBm Mean</a:t>
            </a:r>
          </a:p>
          <a:p>
            <a:pPr lvl="1"/>
            <a:r>
              <a:t>15.90423</a:t>
            </a:r>
          </a:p>
          <a:p>
            <a:r>
              <a:t>DUT input dBm Mean</a:t>
            </a:r>
          </a:p>
          <a:p>
            <a:pPr lvl="1"/>
            <a:r>
              <a:t>16.41613</a:t>
            </a:r>
          </a:p>
          <a:p>
            <a:r>
              <a:t>RMS Error </a:t>
            </a:r>
          </a:p>
          <a:p>
            <a:r>
              <a:t>0.16793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0.02582</a:t>
            </a:r>
          </a:p>
          <a:p>
            <a:r>
              <a:t>Sampler 2 Range</a:t>
            </a:r>
          </a:p>
          <a:p>
            <a:pPr lvl="1"/>
            <a:r>
              <a:t>0.01947</a:t>
            </a:r>
          </a:p>
          <a:p>
            <a:r>
              <a:t>DUT output dBm Mean</a:t>
            </a:r>
          </a:p>
          <a:p>
            <a:pPr lvl="1"/>
            <a:r>
              <a:t>15.93590</a:t>
            </a:r>
          </a:p>
          <a:p>
            <a:r>
              <a:t>DUT input dBm Mean</a:t>
            </a:r>
          </a:p>
          <a:p>
            <a:pPr lvl="1"/>
            <a:r>
              <a:t>16.43511</a:t>
            </a:r>
          </a:p>
          <a:p>
            <a:r>
              <a:t>RMS Error </a:t>
            </a:r>
          </a:p>
          <a:p>
            <a:r>
              <a:t>0.26403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57.993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Sampler 1 Range</a:t>
            </a:r>
          </a:p>
          <a:p>
            <a:pPr lvl="1"/>
            <a:r>
              <a:t>0.02300</a:t>
            </a:r>
          </a:p>
          <a:p>
            <a:r>
              <a:t>Sampler 2 Range</a:t>
            </a:r>
          </a:p>
          <a:p>
            <a:pPr lvl="1"/>
            <a:r>
              <a:t>0.02260</a:t>
            </a:r>
          </a:p>
          <a:p>
            <a:r>
              <a:t>DUT output dBm Mean</a:t>
            </a:r>
          </a:p>
          <a:p>
            <a:pPr lvl="1"/>
            <a:r>
              <a:t>15.90804</a:t>
            </a:r>
          </a:p>
          <a:p>
            <a:r>
              <a:t>DUT input dBm Mean</a:t>
            </a:r>
          </a:p>
          <a:p>
            <a:pPr lvl="1"/>
            <a:r>
              <a:t>16.40901</a:t>
            </a:r>
          </a:p>
          <a:p>
            <a:r>
              <a:t>RMS Error </a:t>
            </a:r>
          </a:p>
          <a:p>
            <a:r>
              <a:t>0.29436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0.00740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7.98123</a:t>
            </a:r>
          </a:p>
          <a:p>
            <a:r>
              <a:t>DUT input dBm Mean</a:t>
            </a:r>
          </a:p>
          <a:p>
            <a:pPr lvl="1"/>
            <a:r>
              <a:t>8.35573</a:t>
            </a:r>
          </a:p>
          <a:p>
            <a:r>
              <a:t>RMS Error </a:t>
            </a:r>
          </a:p>
          <a:p>
            <a:r>
              <a:t>0.48573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0.00160</a:t>
            </a:r>
          </a:p>
          <a:p>
            <a:r>
              <a:t>Sampler 2 Range</a:t>
            </a:r>
          </a:p>
          <a:p>
            <a:pPr lvl="1"/>
            <a:r>
              <a:t>0.00106</a:t>
            </a:r>
          </a:p>
          <a:p>
            <a:r>
              <a:t>DUT output dBm Mean</a:t>
            </a:r>
          </a:p>
          <a:p>
            <a:pPr lvl="1"/>
            <a:r>
              <a:t>16.01625</a:t>
            </a:r>
          </a:p>
          <a:p>
            <a:r>
              <a:t>DUT input dBm Mean</a:t>
            </a:r>
          </a:p>
          <a:p>
            <a:pPr lvl="1"/>
            <a:r>
              <a:t>16.45544</a:t>
            </a:r>
          </a:p>
          <a:p>
            <a:r>
              <a:t>RMS Error </a:t>
            </a:r>
          </a:p>
          <a:p>
            <a:r>
              <a:t>0.10740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0.00946</a:t>
            </a:r>
          </a:p>
          <a:p>
            <a:r>
              <a:t>Sampler 2 Range</a:t>
            </a:r>
          </a:p>
          <a:p>
            <a:pPr lvl="1"/>
            <a:r>
              <a:t>0.00749</a:t>
            </a:r>
          </a:p>
          <a:p>
            <a:r>
              <a:t>DUT output dBm Mean</a:t>
            </a:r>
          </a:p>
          <a:p>
            <a:pPr lvl="1"/>
            <a:r>
              <a:t>7.96929</a:t>
            </a:r>
          </a:p>
          <a:p>
            <a:r>
              <a:t>DUT input dBm Mean</a:t>
            </a:r>
          </a:p>
          <a:p>
            <a:pPr lvl="1"/>
            <a:r>
              <a:t>8.52157</a:t>
            </a:r>
          </a:p>
          <a:p>
            <a:r>
              <a:t>RMS Error </a:t>
            </a:r>
          </a:p>
          <a:p>
            <a:r>
              <a:t>0.44515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0.00821</a:t>
            </a:r>
          </a:p>
          <a:p>
            <a:r>
              <a:t>Sampler 2 Range</a:t>
            </a:r>
          </a:p>
          <a:p>
            <a:pPr lvl="1"/>
            <a:r>
              <a:t>0.00731</a:t>
            </a:r>
          </a:p>
          <a:p>
            <a:r>
              <a:t>DUT output dBm Mean</a:t>
            </a:r>
          </a:p>
          <a:p>
            <a:pPr lvl="1"/>
            <a:r>
              <a:t>8.00383</a:t>
            </a:r>
          </a:p>
          <a:p>
            <a:r>
              <a:t>DUT input dBm Mean</a:t>
            </a:r>
          </a:p>
          <a:p>
            <a:pPr lvl="1"/>
            <a:r>
              <a:t>8.42507</a:t>
            </a:r>
          </a:p>
          <a:p>
            <a:r>
              <a:t>RMS Error </a:t>
            </a:r>
          </a:p>
          <a:p>
            <a:r>
              <a:t>0.34630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0.00734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7.98583</a:t>
            </a:r>
          </a:p>
          <a:p>
            <a:r>
              <a:t>DUT input dBm Mean</a:t>
            </a:r>
          </a:p>
          <a:p>
            <a:pPr lvl="1"/>
            <a:r>
              <a:t>8.42928</a:t>
            </a:r>
          </a:p>
          <a:p>
            <a:r>
              <a:t>RMS Error </a:t>
            </a:r>
          </a:p>
          <a:p>
            <a:r>
              <a:t>0.17715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0.00781</a:t>
            </a:r>
          </a:p>
          <a:p>
            <a:r>
              <a:t>Sampler 2 Range</a:t>
            </a:r>
          </a:p>
          <a:p>
            <a:pPr lvl="1"/>
            <a:r>
              <a:t>0.00729</a:t>
            </a:r>
          </a:p>
          <a:p>
            <a:r>
              <a:t>DUT output dBm Mean</a:t>
            </a:r>
          </a:p>
          <a:p>
            <a:pPr lvl="1"/>
            <a:r>
              <a:t>7.98851</a:t>
            </a:r>
          </a:p>
          <a:p>
            <a:r>
              <a:t>DUT input dBm Mean</a:t>
            </a:r>
          </a:p>
          <a:p>
            <a:pPr lvl="1"/>
            <a:r>
              <a:t>8.50248</a:t>
            </a:r>
          </a:p>
          <a:p>
            <a:r>
              <a:t>RMS Error </a:t>
            </a:r>
          </a:p>
          <a:p>
            <a:r>
              <a:t>0.09694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0.00851</a:t>
            </a:r>
          </a:p>
          <a:p>
            <a:r>
              <a:t>Sampler 2 Range</a:t>
            </a:r>
          </a:p>
          <a:p>
            <a:pPr lvl="1"/>
            <a:r>
              <a:t>0.00666</a:t>
            </a:r>
          </a:p>
          <a:p>
            <a:r>
              <a:t>DUT output dBm Mean</a:t>
            </a:r>
          </a:p>
          <a:p>
            <a:pPr lvl="1"/>
            <a:r>
              <a:t>8.00101</a:t>
            </a:r>
          </a:p>
          <a:p>
            <a:r>
              <a:t>DUT input dBm Mean</a:t>
            </a:r>
          </a:p>
          <a:p>
            <a:pPr lvl="1"/>
            <a:r>
              <a:t>8.43453</a:t>
            </a:r>
          </a:p>
          <a:p>
            <a:r>
              <a:t>RMS Error </a:t>
            </a:r>
          </a:p>
          <a:p>
            <a:r>
              <a:t>0.15178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0.00819</a:t>
            </a:r>
          </a:p>
          <a:p>
            <a:r>
              <a:t>Sampler 2 Range</a:t>
            </a:r>
          </a:p>
          <a:p>
            <a:pPr lvl="1"/>
            <a:r>
              <a:t>0.00761</a:t>
            </a:r>
          </a:p>
          <a:p>
            <a:r>
              <a:t>DUT output dBm Mean</a:t>
            </a:r>
          </a:p>
          <a:p>
            <a:pPr lvl="1"/>
            <a:r>
              <a:t>8.02406</a:t>
            </a:r>
          </a:p>
          <a:p>
            <a:r>
              <a:t>DUT input dBm Mean</a:t>
            </a:r>
          </a:p>
          <a:p>
            <a:pPr lvl="1"/>
            <a:r>
              <a:t>8.50690</a:t>
            </a:r>
          </a:p>
          <a:p>
            <a:r>
              <a:t>RMS Error </a:t>
            </a:r>
          </a:p>
          <a:p>
            <a:r>
              <a:t>0.27626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0.00828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8.00285</a:t>
            </a:r>
          </a:p>
          <a:p>
            <a:r>
              <a:t>DUT input dBm Mean</a:t>
            </a:r>
          </a:p>
          <a:p>
            <a:pPr lvl="1"/>
            <a:r>
              <a:t>8.51427</a:t>
            </a:r>
          </a:p>
          <a:p>
            <a:r>
              <a:t>RMS Error </a:t>
            </a:r>
          </a:p>
          <a:p>
            <a:r>
              <a:t>0.36811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0.00843</a:t>
            </a:r>
          </a:p>
          <a:p>
            <a:r>
              <a:t>Sampler 2 Range</a:t>
            </a:r>
          </a:p>
          <a:p>
            <a:pPr lvl="1"/>
            <a:r>
              <a:t>0.00716</a:t>
            </a:r>
          </a:p>
          <a:p>
            <a:r>
              <a:t>DUT output dBm Mean</a:t>
            </a:r>
          </a:p>
          <a:p>
            <a:pPr lvl="1"/>
            <a:r>
              <a:t>8.02025</a:t>
            </a:r>
          </a:p>
          <a:p>
            <a:r>
              <a:t>DUT input dBm Mean</a:t>
            </a:r>
          </a:p>
          <a:p>
            <a:pPr lvl="1"/>
            <a:r>
              <a:t>8.51770</a:t>
            </a:r>
          </a:p>
          <a:p>
            <a:r>
              <a:t>RMS Error </a:t>
            </a:r>
          </a:p>
          <a:p>
            <a:r>
              <a:t>0.48643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144.603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Sampler 1 Range</a:t>
            </a:r>
          </a:p>
          <a:p>
            <a:pPr lvl="1"/>
            <a:r>
              <a:t>0.00783</a:t>
            </a:r>
          </a:p>
          <a:p>
            <a:r>
              <a:t>Sampler 2 Range</a:t>
            </a:r>
          </a:p>
          <a:p>
            <a:pPr lvl="1"/>
            <a:r>
              <a:t>0.00797</a:t>
            </a:r>
          </a:p>
          <a:p>
            <a:r>
              <a:t>DUT output dBm Mean</a:t>
            </a:r>
          </a:p>
          <a:p>
            <a:pPr lvl="1"/>
            <a:r>
              <a:t>7.99605</a:t>
            </a:r>
          </a:p>
          <a:p>
            <a:r>
              <a:t>DUT input dBm Mean</a:t>
            </a:r>
          </a:p>
          <a:p>
            <a:pPr lvl="1"/>
            <a:r>
              <a:t>8.49604</a:t>
            </a:r>
          </a:p>
          <a:p>
            <a:r>
              <a:t>RMS Error </a:t>
            </a:r>
          </a:p>
          <a:p>
            <a:r>
              <a:t>0.76798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0.01116</a:t>
            </a:r>
          </a:p>
          <a:p>
            <a:r>
              <a:t>Sampler 2 Range</a:t>
            </a:r>
          </a:p>
          <a:p>
            <a:pPr lvl="1"/>
            <a:r>
              <a:t>0.01093</a:t>
            </a:r>
          </a:p>
          <a:p>
            <a:r>
              <a:t>DUT output dBm Mean</a:t>
            </a:r>
          </a:p>
          <a:p>
            <a:pPr lvl="1"/>
            <a:r>
              <a:t>9.97418</a:t>
            </a:r>
          </a:p>
          <a:p>
            <a:r>
              <a:t>DUT input dBm Mean</a:t>
            </a:r>
          </a:p>
          <a:p>
            <a:pPr lvl="1"/>
            <a:r>
              <a:t>10.35095</a:t>
            </a:r>
          </a:p>
          <a:p>
            <a:r>
              <a:t>RMS Error </a:t>
            </a:r>
          </a:p>
          <a:p>
            <a:r>
              <a:t>0.39098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0.00169</a:t>
            </a:r>
          </a:p>
          <a:p>
            <a:r>
              <a:t>Sampler 2 Range</a:t>
            </a:r>
          </a:p>
          <a:p>
            <a:pPr lvl="1"/>
            <a:r>
              <a:t>0.00124</a:t>
            </a:r>
          </a:p>
          <a:p>
            <a:r>
              <a:t>DUT output dBm Mean</a:t>
            </a:r>
          </a:p>
          <a:p>
            <a:pPr lvl="1"/>
            <a:r>
              <a:t>16.03071</a:t>
            </a:r>
          </a:p>
          <a:p>
            <a:r>
              <a:t>DUT input dBm Mean</a:t>
            </a:r>
          </a:p>
          <a:p>
            <a:pPr lvl="1"/>
            <a:r>
              <a:t>16.51571</a:t>
            </a:r>
          </a:p>
          <a:p>
            <a:r>
              <a:t>RMS Error </a:t>
            </a:r>
          </a:p>
          <a:p>
            <a:r>
              <a:t>0.12579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0.01410</a:t>
            </a:r>
          </a:p>
          <a:p>
            <a:r>
              <a:t>Sampler 2 Range</a:t>
            </a:r>
          </a:p>
          <a:p>
            <a:pPr lvl="1"/>
            <a:r>
              <a:t>0.01141</a:t>
            </a:r>
          </a:p>
          <a:p>
            <a:r>
              <a:t>DUT output dBm Mean</a:t>
            </a:r>
          </a:p>
          <a:p>
            <a:pPr lvl="1"/>
            <a:r>
              <a:t>9.96974</a:t>
            </a:r>
          </a:p>
          <a:p>
            <a:r>
              <a:t>DUT input dBm Mean</a:t>
            </a:r>
          </a:p>
          <a:p>
            <a:pPr lvl="1"/>
            <a:r>
              <a:t>10.52382</a:t>
            </a:r>
          </a:p>
          <a:p>
            <a:r>
              <a:t>RMS Error </a:t>
            </a:r>
          </a:p>
          <a:p>
            <a:r>
              <a:t>0.37736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0.01243</a:t>
            </a:r>
          </a:p>
          <a:p>
            <a:r>
              <a:t>Sampler 2 Range</a:t>
            </a:r>
          </a:p>
          <a:p>
            <a:pPr lvl="1"/>
            <a:r>
              <a:t>0.01089</a:t>
            </a:r>
          </a:p>
          <a:p>
            <a:r>
              <a:t>DUT output dBm Mean</a:t>
            </a:r>
          </a:p>
          <a:p>
            <a:pPr lvl="1"/>
            <a:r>
              <a:t>10.00731</a:t>
            </a:r>
          </a:p>
          <a:p>
            <a:r>
              <a:t>DUT input dBm Mean</a:t>
            </a:r>
          </a:p>
          <a:p>
            <a:pPr lvl="1"/>
            <a:r>
              <a:t>10.42920</a:t>
            </a:r>
          </a:p>
          <a:p>
            <a:r>
              <a:t>RMS Error </a:t>
            </a:r>
          </a:p>
          <a:p>
            <a:r>
              <a:t>0.28132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0.01079</a:t>
            </a:r>
          </a:p>
          <a:p>
            <a:r>
              <a:t>Sampler 2 Range</a:t>
            </a:r>
          </a:p>
          <a:p>
            <a:pPr lvl="1"/>
            <a:r>
              <a:t>0.01080</a:t>
            </a:r>
          </a:p>
          <a:p>
            <a:r>
              <a:t>DUT output dBm Mean</a:t>
            </a:r>
          </a:p>
          <a:p>
            <a:pPr lvl="1"/>
            <a:r>
              <a:t>9.98344</a:t>
            </a:r>
          </a:p>
          <a:p>
            <a:r>
              <a:t>DUT input dBm Mean</a:t>
            </a:r>
          </a:p>
          <a:p>
            <a:pPr lvl="1"/>
            <a:r>
              <a:t>10.42717</a:t>
            </a:r>
          </a:p>
          <a:p>
            <a:r>
              <a:t>RMS Error </a:t>
            </a:r>
          </a:p>
          <a:p>
            <a:r>
              <a:t>0.17745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0.01193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9.98551</a:t>
            </a:r>
          </a:p>
          <a:p>
            <a:r>
              <a:t>DUT input dBm Mean</a:t>
            </a:r>
          </a:p>
          <a:p>
            <a:pPr lvl="1"/>
            <a:r>
              <a:t>10.50024</a:t>
            </a:r>
          </a:p>
          <a:p>
            <a:r>
              <a:t>RMS Error </a:t>
            </a:r>
          </a:p>
          <a:p>
            <a:r>
              <a:t>0.07404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0.01279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10.00471</a:t>
            </a:r>
          </a:p>
          <a:p>
            <a:r>
              <a:t>DUT input dBm Mean</a:t>
            </a:r>
          </a:p>
          <a:p>
            <a:pPr lvl="1"/>
            <a:r>
              <a:t>10.43817</a:t>
            </a:r>
          </a:p>
          <a:p>
            <a:r>
              <a:t>RMS Error </a:t>
            </a:r>
          </a:p>
          <a:p>
            <a:r>
              <a:t>0.11973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0.01214</a:t>
            </a:r>
          </a:p>
          <a:p>
            <a:r>
              <a:t>Sampler 2 Range</a:t>
            </a:r>
          </a:p>
          <a:p>
            <a:pPr lvl="1"/>
            <a:r>
              <a:t>0.01156</a:t>
            </a:r>
          </a:p>
          <a:p>
            <a:r>
              <a:t>DUT output dBm Mean</a:t>
            </a:r>
          </a:p>
          <a:p>
            <a:pPr lvl="1"/>
            <a:r>
              <a:t>10.02668</a:t>
            </a:r>
          </a:p>
          <a:p>
            <a:r>
              <a:t>DUT input dBm Mean</a:t>
            </a:r>
          </a:p>
          <a:p>
            <a:pPr lvl="1"/>
            <a:r>
              <a:t>10.51026</a:t>
            </a:r>
          </a:p>
          <a:p>
            <a:r>
              <a:t>RMS Error </a:t>
            </a:r>
          </a:p>
          <a:p>
            <a:r>
              <a:t>0.24340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0.01260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9.99443</a:t>
            </a:r>
          </a:p>
          <a:p>
            <a:r>
              <a:t>DUT input dBm Mean</a:t>
            </a:r>
          </a:p>
          <a:p>
            <a:pPr lvl="1"/>
            <a:r>
              <a:t>10.50443</a:t>
            </a:r>
          </a:p>
          <a:p>
            <a:r>
              <a:t>RMS Error </a:t>
            </a:r>
          </a:p>
          <a:p>
            <a:r>
              <a:t>0.30980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0.01297</a:t>
            </a:r>
          </a:p>
          <a:p>
            <a:r>
              <a:t>Sampler 2 Range</a:t>
            </a:r>
          </a:p>
          <a:p>
            <a:pPr lvl="1"/>
            <a:r>
              <a:t>0.01076</a:t>
            </a:r>
          </a:p>
          <a:p>
            <a:r>
              <a:t>DUT output dBm Mean</a:t>
            </a:r>
          </a:p>
          <a:p>
            <a:pPr lvl="1"/>
            <a:r>
              <a:t>10.01223</a:t>
            </a:r>
          </a:p>
          <a:p>
            <a:r>
              <a:t>DUT input dBm Mean</a:t>
            </a:r>
          </a:p>
          <a:p>
            <a:pPr lvl="1"/>
            <a:r>
              <a:t>10.50920</a:t>
            </a:r>
          </a:p>
          <a:p>
            <a:r>
              <a:t>RMS Error </a:t>
            </a:r>
          </a:p>
          <a:p>
            <a:r>
              <a:t>0.39216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112.353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Sampler 1 Range</a:t>
            </a:r>
          </a:p>
          <a:p>
            <a:pPr lvl="1"/>
            <a:r>
              <a:t>0.01160</a:t>
            </a:r>
          </a:p>
          <a:p>
            <a:r>
              <a:t>Sampler 2 Range</a:t>
            </a:r>
          </a:p>
          <a:p>
            <a:pPr lvl="1"/>
            <a:r>
              <a:t>0.01249</a:t>
            </a:r>
          </a:p>
          <a:p>
            <a:r>
              <a:t>DUT output dBm Mean</a:t>
            </a:r>
          </a:p>
          <a:p>
            <a:pPr lvl="1"/>
            <a:r>
              <a:t>10.00137</a:t>
            </a:r>
          </a:p>
          <a:p>
            <a:r>
              <a:t>DUT input dBm Mean</a:t>
            </a:r>
          </a:p>
          <a:p>
            <a:pPr lvl="1"/>
            <a:r>
              <a:t>10.50063</a:t>
            </a:r>
          </a:p>
          <a:p>
            <a:r>
              <a:t>RMS Error </a:t>
            </a:r>
          </a:p>
          <a:p>
            <a:r>
              <a:t>0.54194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0.01689</a:t>
            </a:r>
          </a:p>
          <a:p>
            <a:r>
              <a:t>Sampler 2 Range</a:t>
            </a:r>
          </a:p>
          <a:p>
            <a:pPr lvl="1"/>
            <a:r>
              <a:t>0.01569</a:t>
            </a:r>
          </a:p>
          <a:p>
            <a:r>
              <a:t>DUT output dBm Mean</a:t>
            </a:r>
          </a:p>
          <a:p>
            <a:pPr lvl="1"/>
            <a:r>
              <a:t>11.96207</a:t>
            </a:r>
          </a:p>
          <a:p>
            <a:r>
              <a:t>DUT input dBm Mean</a:t>
            </a:r>
          </a:p>
          <a:p>
            <a:pPr lvl="1"/>
            <a:r>
              <a:t>12.34063</a:t>
            </a:r>
          </a:p>
          <a:p>
            <a:r>
              <a:t>RMS Error </a:t>
            </a:r>
          </a:p>
          <a:p>
            <a:r>
              <a:t>0.28217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0.00145</a:t>
            </a:r>
          </a:p>
          <a:p>
            <a:r>
              <a:t>Sampler 2 Range</a:t>
            </a:r>
          </a:p>
          <a:p>
            <a:pPr lvl="1"/>
            <a:r>
              <a:t>0.00135</a:t>
            </a:r>
          </a:p>
          <a:p>
            <a:r>
              <a:t>DUT output dBm Mean</a:t>
            </a:r>
          </a:p>
          <a:p>
            <a:pPr lvl="1"/>
            <a:r>
              <a:t>16.01870</a:t>
            </a:r>
          </a:p>
          <a:p>
            <a:r>
              <a:t>DUT input dBm Mean</a:t>
            </a:r>
          </a:p>
          <a:p>
            <a:pPr lvl="1"/>
            <a:r>
              <a:t>16.53604</a:t>
            </a:r>
          </a:p>
          <a:p>
            <a:r>
              <a:t>RMS Error </a:t>
            </a:r>
          </a:p>
          <a:p>
            <a:r>
              <a:t>0.12915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0.02087</a:t>
            </a:r>
          </a:p>
          <a:p>
            <a:r>
              <a:t>Sampler 2 Range</a:t>
            </a:r>
          </a:p>
          <a:p>
            <a:pPr lvl="1"/>
            <a:r>
              <a:t>0.01652</a:t>
            </a:r>
          </a:p>
          <a:p>
            <a:r>
              <a:t>DUT output dBm Mean</a:t>
            </a:r>
          </a:p>
          <a:p>
            <a:pPr lvl="1"/>
            <a:r>
              <a:t>11.94602</a:t>
            </a:r>
          </a:p>
          <a:p>
            <a:r>
              <a:t>DUT input dBm Mean</a:t>
            </a:r>
          </a:p>
          <a:p>
            <a:pPr lvl="1"/>
            <a:r>
              <a:t>12.50079</a:t>
            </a:r>
          </a:p>
          <a:p>
            <a:r>
              <a:t>RMS Error </a:t>
            </a:r>
          </a:p>
          <a:p>
            <a:r>
              <a:t>0.31394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0.01845</a:t>
            </a:r>
          </a:p>
          <a:p>
            <a:r>
              <a:t>Sampler 2 Range</a:t>
            </a:r>
          </a:p>
          <a:p>
            <a:pPr lvl="1"/>
            <a:r>
              <a:t>0.01567</a:t>
            </a:r>
          </a:p>
          <a:p>
            <a:r>
              <a:t>DUT output dBm Mean</a:t>
            </a:r>
          </a:p>
          <a:p>
            <a:pPr lvl="1"/>
            <a:r>
              <a:t>11.98740</a:t>
            </a:r>
          </a:p>
          <a:p>
            <a:r>
              <a:t>DUT input dBm Mean</a:t>
            </a:r>
          </a:p>
          <a:p>
            <a:pPr lvl="1"/>
            <a:r>
              <a:t>12.41064</a:t>
            </a:r>
          </a:p>
          <a:p>
            <a:r>
              <a:t>RMS Error </a:t>
            </a:r>
          </a:p>
          <a:p>
            <a:r>
              <a:t>0.22682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0.01601</a:t>
            </a:r>
          </a:p>
          <a:p>
            <a:r>
              <a:t>Sampler 2 Range</a:t>
            </a:r>
          </a:p>
          <a:p>
            <a:pPr lvl="1"/>
            <a:r>
              <a:t>0.01565</a:t>
            </a:r>
          </a:p>
          <a:p>
            <a:r>
              <a:t>DUT output dBm Mean</a:t>
            </a:r>
          </a:p>
          <a:p>
            <a:pPr lvl="1"/>
            <a:r>
              <a:t>11.96507</a:t>
            </a:r>
          </a:p>
          <a:p>
            <a:r>
              <a:t>DUT input dBm Mean</a:t>
            </a:r>
          </a:p>
          <a:p>
            <a:pPr lvl="1"/>
            <a:r>
              <a:t>12.41015</a:t>
            </a:r>
          </a:p>
          <a:p>
            <a:r>
              <a:t>RMS Error </a:t>
            </a:r>
          </a:p>
          <a:p>
            <a:r>
              <a:t>0.11999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0.01751</a:t>
            </a:r>
          </a:p>
          <a:p>
            <a:r>
              <a:t>Sampler 2 Range</a:t>
            </a:r>
          </a:p>
          <a:p>
            <a:pPr lvl="1"/>
            <a:r>
              <a:t>0.01597</a:t>
            </a:r>
          </a:p>
          <a:p>
            <a:r>
              <a:t>DUT output dBm Mean</a:t>
            </a:r>
          </a:p>
          <a:p>
            <a:pPr lvl="1"/>
            <a:r>
              <a:t>11.95689</a:t>
            </a:r>
          </a:p>
          <a:p>
            <a:r>
              <a:t>DUT input dBm Mean</a:t>
            </a:r>
          </a:p>
          <a:p>
            <a:pPr lvl="1"/>
            <a:r>
              <a:t>12.47327</a:t>
            </a:r>
          </a:p>
          <a:p>
            <a:r>
              <a:t>RMS Error </a:t>
            </a:r>
          </a:p>
          <a:p>
            <a:r>
              <a:t>0.07272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0.01875</a:t>
            </a:r>
          </a:p>
          <a:p>
            <a:r>
              <a:t>Sampler 2 Range</a:t>
            </a:r>
          </a:p>
          <a:p>
            <a:pPr lvl="1"/>
            <a:r>
              <a:t>0.01523</a:t>
            </a:r>
          </a:p>
          <a:p>
            <a:r>
              <a:t>DUT output dBm Mean</a:t>
            </a:r>
          </a:p>
          <a:p>
            <a:pPr lvl="1"/>
            <a:r>
              <a:t>11.98064</a:t>
            </a:r>
          </a:p>
          <a:p>
            <a:r>
              <a:t>DUT input dBm Mean</a:t>
            </a:r>
          </a:p>
          <a:p>
            <a:pPr lvl="1"/>
            <a:r>
              <a:t>12.41605</a:t>
            </a:r>
          </a:p>
          <a:p>
            <a:r>
              <a:t>RMS Error </a:t>
            </a:r>
          </a:p>
          <a:p>
            <a:r>
              <a:t>0.10456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0.01790</a:t>
            </a:r>
          </a:p>
          <a:p>
            <a:r>
              <a:t>Sampler 2 Range</a:t>
            </a:r>
          </a:p>
          <a:p>
            <a:pPr lvl="1"/>
            <a:r>
              <a:t>0.01710</a:t>
            </a:r>
          </a:p>
          <a:p>
            <a:r>
              <a:t>DUT output dBm Mean</a:t>
            </a:r>
          </a:p>
          <a:p>
            <a:pPr lvl="1"/>
            <a:r>
              <a:t>12.00341</a:t>
            </a:r>
          </a:p>
          <a:p>
            <a:r>
              <a:t>DUT input dBm Mean</a:t>
            </a:r>
          </a:p>
          <a:p>
            <a:pPr lvl="1"/>
            <a:r>
              <a:t>12.48645</a:t>
            </a:r>
          </a:p>
          <a:p>
            <a:r>
              <a:t>RMS Error </a:t>
            </a:r>
          </a:p>
          <a:p>
            <a:r>
              <a:t>0.18634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0.01823</a:t>
            </a:r>
          </a:p>
          <a:p>
            <a:r>
              <a:t>Sampler 2 Range</a:t>
            </a:r>
          </a:p>
          <a:p>
            <a:pPr lvl="1"/>
            <a:r>
              <a:t>0.01580</a:t>
            </a:r>
          </a:p>
          <a:p>
            <a:r>
              <a:t>DUT output dBm Mean</a:t>
            </a:r>
          </a:p>
          <a:p>
            <a:pPr lvl="1"/>
            <a:r>
              <a:t>11.97671</a:t>
            </a:r>
          </a:p>
          <a:p>
            <a:r>
              <a:t>DUT input dBm Mean</a:t>
            </a:r>
          </a:p>
          <a:p>
            <a:pPr lvl="1"/>
            <a:r>
              <a:t>12.48814</a:t>
            </a:r>
          </a:p>
          <a:p>
            <a:r>
              <a:t>RMS Error </a:t>
            </a:r>
          </a:p>
          <a:p>
            <a:r>
              <a:t>0.24534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0.01914</a:t>
            </a:r>
          </a:p>
          <a:p>
            <a:r>
              <a:t>Sampler 2 Range</a:t>
            </a:r>
          </a:p>
          <a:p>
            <a:pPr lvl="1"/>
            <a:r>
              <a:t>0.01566</a:t>
            </a:r>
          </a:p>
          <a:p>
            <a:r>
              <a:t>DUT output dBm Mean</a:t>
            </a:r>
          </a:p>
          <a:p>
            <a:pPr lvl="1"/>
            <a:r>
              <a:t>11.99106</a:t>
            </a:r>
          </a:p>
          <a:p>
            <a:r>
              <a:t>DUT input dBm Mean</a:t>
            </a:r>
          </a:p>
          <a:p>
            <a:pPr lvl="1"/>
            <a:r>
              <a:t>12.48942</a:t>
            </a:r>
          </a:p>
          <a:p>
            <a:r>
              <a:t>RMS Error </a:t>
            </a:r>
          </a:p>
          <a:p>
            <a:r>
              <a:t>0.32258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78.989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Sampler 1 Range</a:t>
            </a:r>
          </a:p>
          <a:p>
            <a:pPr lvl="1"/>
            <a:r>
              <a:t>0.01693</a:t>
            </a:r>
          </a:p>
          <a:p>
            <a:r>
              <a:t>Sampler 2 Range</a:t>
            </a:r>
          </a:p>
          <a:p>
            <a:pPr lvl="1"/>
            <a:r>
              <a:t>0.01789</a:t>
            </a:r>
          </a:p>
          <a:p>
            <a:r>
              <a:t>DUT output dBm Mean</a:t>
            </a:r>
          </a:p>
          <a:p>
            <a:pPr lvl="1"/>
            <a:r>
              <a:t>11.97512</a:t>
            </a:r>
          </a:p>
          <a:p>
            <a:r>
              <a:t>DUT input dBm Mean</a:t>
            </a:r>
          </a:p>
          <a:p>
            <a:pPr lvl="1"/>
            <a:r>
              <a:t>12.47580</a:t>
            </a:r>
          </a:p>
          <a:p>
            <a:r>
              <a:t>RMS Error </a:t>
            </a:r>
          </a:p>
          <a:p>
            <a:r>
              <a:t>0.40478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0.00457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5.94375</a:t>
            </a:r>
          </a:p>
          <a:p>
            <a:r>
              <a:t>DUT input dBm Mean</a:t>
            </a:r>
          </a:p>
          <a:p>
            <a:pPr lvl="1"/>
            <a:r>
              <a:t>6.31941</a:t>
            </a:r>
          </a:p>
          <a:p>
            <a:r>
              <a:t>RMS Error </a:t>
            </a:r>
          </a:p>
          <a:p>
            <a:r>
              <a:t>0.59301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Sampler 1 Range</a:t>
            </a:r>
          </a:p>
          <a:p>
            <a:pPr lvl="1"/>
            <a:r>
              <a:t>0.00180</a:t>
            </a:r>
          </a:p>
          <a:p>
            <a:r>
              <a:t>Sampler 2 Range</a:t>
            </a:r>
          </a:p>
          <a:p>
            <a:pPr lvl="1"/>
            <a:r>
              <a:t>0.00121</a:t>
            </a:r>
          </a:p>
          <a:p>
            <a:r>
              <a:t>DUT output dBm Mean</a:t>
            </a:r>
          </a:p>
          <a:p>
            <a:pPr lvl="1"/>
            <a:r>
              <a:t>16.01902</a:t>
            </a:r>
          </a:p>
          <a:p>
            <a:r>
              <a:t>DUT input dBm Mean</a:t>
            </a:r>
          </a:p>
          <a:p>
            <a:pPr lvl="1"/>
            <a:r>
              <a:t>16.52141</a:t>
            </a:r>
          </a:p>
          <a:p>
            <a:r>
              <a:t>RMS Error </a:t>
            </a:r>
          </a:p>
          <a:p>
            <a:r>
              <a:t>0.15980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0.00577</a:t>
            </a:r>
          </a:p>
          <a:p>
            <a:r>
              <a:t>Sampler 2 Range</a:t>
            </a:r>
          </a:p>
          <a:p>
            <a:pPr lvl="1"/>
            <a:r>
              <a:t>0.00489</a:t>
            </a:r>
          </a:p>
          <a:p>
            <a:r>
              <a:t>DUT output dBm Mean</a:t>
            </a:r>
          </a:p>
          <a:p>
            <a:pPr lvl="1"/>
            <a:r>
              <a:t>5.93941</a:t>
            </a:r>
          </a:p>
          <a:p>
            <a:r>
              <a:t>DUT input dBm Mean</a:t>
            </a:r>
          </a:p>
          <a:p>
            <a:pPr lvl="1"/>
            <a:r>
              <a:t>6.48955</a:t>
            </a:r>
          </a:p>
          <a:p>
            <a:r>
              <a:t>RMS Error </a:t>
            </a:r>
          </a:p>
          <a:p>
            <a:r>
              <a:t>0.54752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0.00510</a:t>
            </a:r>
          </a:p>
          <a:p>
            <a:r>
              <a:t>Sampler 2 Range</a:t>
            </a:r>
          </a:p>
          <a:p>
            <a:pPr lvl="1"/>
            <a:r>
              <a:t>0.00447</a:t>
            </a:r>
          </a:p>
          <a:p>
            <a:r>
              <a:t>DUT output dBm Mean</a:t>
            </a:r>
          </a:p>
          <a:p>
            <a:pPr lvl="1"/>
            <a:r>
              <a:t>5.97181</a:t>
            </a:r>
          </a:p>
          <a:p>
            <a:r>
              <a:t>DUT input dBm Mean</a:t>
            </a:r>
          </a:p>
          <a:p>
            <a:pPr lvl="1"/>
            <a:r>
              <a:t>6.38981</a:t>
            </a:r>
          </a:p>
          <a:p>
            <a:r>
              <a:t>RMS Error </a:t>
            </a:r>
          </a:p>
          <a:p>
            <a:r>
              <a:t>0.40348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0.00446</a:t>
            </a:r>
          </a:p>
          <a:p>
            <a:r>
              <a:t>Sampler 2 Range</a:t>
            </a:r>
          </a:p>
          <a:p>
            <a:pPr lvl="1"/>
            <a:r>
              <a:t>0.00462</a:t>
            </a:r>
          </a:p>
          <a:p>
            <a:r>
              <a:t>DUT output dBm Mean</a:t>
            </a:r>
          </a:p>
          <a:p>
            <a:pPr lvl="1"/>
            <a:r>
              <a:t>5.93947</a:t>
            </a:r>
          </a:p>
          <a:p>
            <a:r>
              <a:t>DUT input dBm Mean</a:t>
            </a:r>
          </a:p>
          <a:p>
            <a:pPr lvl="1"/>
            <a:r>
              <a:t>6.38101</a:t>
            </a:r>
          </a:p>
          <a:p>
            <a:r>
              <a:t>RMS Error </a:t>
            </a:r>
          </a:p>
          <a:p>
            <a:r>
              <a:t>0.23091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0.00481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5.93986</a:t>
            </a:r>
          </a:p>
          <a:p>
            <a:r>
              <a:t>DUT input dBm Mean</a:t>
            </a:r>
          </a:p>
          <a:p>
            <a:pPr lvl="1"/>
            <a:r>
              <a:t>6.45489</a:t>
            </a:r>
          </a:p>
          <a:p>
            <a:r>
              <a:t>RMS Error </a:t>
            </a:r>
          </a:p>
          <a:p>
            <a:r>
              <a:t>0.07429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0.00532</a:t>
            </a:r>
          </a:p>
          <a:p>
            <a:r>
              <a:t>Sampler 2 Range</a:t>
            </a:r>
          </a:p>
          <a:p>
            <a:pPr lvl="1"/>
            <a:r>
              <a:t>0.00435</a:t>
            </a:r>
          </a:p>
          <a:p>
            <a:r>
              <a:t>DUT output dBm Mean</a:t>
            </a:r>
          </a:p>
          <a:p>
            <a:pPr lvl="1"/>
            <a:r>
              <a:t>5.96874</a:t>
            </a:r>
          </a:p>
          <a:p>
            <a:r>
              <a:t>DUT input dBm Mean</a:t>
            </a:r>
          </a:p>
          <a:p>
            <a:pPr lvl="1"/>
            <a:r>
              <a:t>6.40214</a:t>
            </a:r>
          </a:p>
          <a:p>
            <a:r>
              <a:t>RMS Error </a:t>
            </a:r>
          </a:p>
          <a:p>
            <a:r>
              <a:t>0.22149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0.00508</a:t>
            </a:r>
          </a:p>
          <a:p>
            <a:r>
              <a:t>Sampler 2 Range</a:t>
            </a:r>
          </a:p>
          <a:p>
            <a:pPr lvl="1"/>
            <a:r>
              <a:t>0.00511</a:t>
            </a:r>
          </a:p>
          <a:p>
            <a:r>
              <a:t>DUT output dBm Mean</a:t>
            </a:r>
          </a:p>
          <a:p>
            <a:pPr lvl="1"/>
            <a:r>
              <a:t>5.98880</a:t>
            </a:r>
          </a:p>
          <a:p>
            <a:r>
              <a:t>DUT input dBm Mean</a:t>
            </a:r>
          </a:p>
          <a:p>
            <a:pPr lvl="1"/>
            <a:r>
              <a:t>6.47356</a:t>
            </a:r>
          </a:p>
          <a:p>
            <a:r>
              <a:t>RMS Error </a:t>
            </a:r>
          </a:p>
          <a:p>
            <a:r>
              <a:t>0.37670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0.00524</a:t>
            </a:r>
          </a:p>
          <a:p>
            <a:r>
              <a:t>Sampler 2 Range</a:t>
            </a:r>
          </a:p>
          <a:p>
            <a:pPr lvl="1"/>
            <a:r>
              <a:t>0.00438</a:t>
            </a:r>
          </a:p>
          <a:p>
            <a:r>
              <a:t>DUT output dBm Mean</a:t>
            </a:r>
          </a:p>
          <a:p>
            <a:pPr lvl="1"/>
            <a:r>
              <a:t>5.95643</a:t>
            </a:r>
          </a:p>
          <a:p>
            <a:r>
              <a:t>DUT input dBm Mean</a:t>
            </a:r>
          </a:p>
          <a:p>
            <a:pPr lvl="1"/>
            <a:r>
              <a:t>6.46715</a:t>
            </a:r>
          </a:p>
          <a:p>
            <a:r>
              <a:t>RMS Error </a:t>
            </a:r>
          </a:p>
          <a:p>
            <a:r>
              <a:t>0.50432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0.00526</a:t>
            </a:r>
          </a:p>
          <a:p>
            <a:r>
              <a:t>Sampler 2 Range</a:t>
            </a:r>
          </a:p>
          <a:p>
            <a:pPr lvl="1"/>
            <a:r>
              <a:t>0.00446</a:t>
            </a:r>
          </a:p>
          <a:p>
            <a:r>
              <a:t>DUT output dBm Mean</a:t>
            </a:r>
          </a:p>
          <a:p>
            <a:pPr lvl="1"/>
            <a:r>
              <a:t>5.97898</a:t>
            </a:r>
          </a:p>
          <a:p>
            <a:r>
              <a:t>DUT input dBm Mean</a:t>
            </a:r>
          </a:p>
          <a:p>
            <a:pPr lvl="1"/>
            <a:r>
              <a:t>6.47751</a:t>
            </a:r>
          </a:p>
          <a:p>
            <a:r>
              <a:t>RMS Error </a:t>
            </a:r>
          </a:p>
          <a:p>
            <a:r>
              <a:t>0.66304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250.641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Sampler 1 Range</a:t>
            </a:r>
          </a:p>
          <a:p>
            <a:pPr lvl="1"/>
            <a:r>
              <a:t>0.00475</a:t>
            </a:r>
          </a:p>
          <a:p>
            <a:r>
              <a:t>Sampler 2 Range</a:t>
            </a:r>
          </a:p>
          <a:p>
            <a:pPr lvl="1"/>
            <a:r>
              <a:t>0.00517</a:t>
            </a:r>
          </a:p>
          <a:p>
            <a:r>
              <a:t>DUT output dBm Mean</a:t>
            </a:r>
          </a:p>
          <a:p>
            <a:pPr lvl="1"/>
            <a:r>
              <a:t>5.99573</a:t>
            </a:r>
          </a:p>
          <a:p>
            <a:r>
              <a:t>DUT input dBm Mean</a:t>
            </a:r>
          </a:p>
          <a:p>
            <a:pPr lvl="1"/>
            <a:r>
              <a:t>6.49539</a:t>
            </a:r>
          </a:p>
          <a:p>
            <a:r>
              <a:t>RMS Error </a:t>
            </a:r>
          </a:p>
          <a:p>
            <a:r>
              <a:t>0.89396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163.316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0.00700</a:t>
            </a:r>
          </a:p>
          <a:p>
            <a:r>
              <a:t>DUT output dBm Mean</a:t>
            </a:r>
          </a:p>
          <a:p>
            <a:pPr lvl="1"/>
            <a:r>
              <a:t>7.99725</a:t>
            </a:r>
          </a:p>
          <a:p>
            <a:r>
              <a:t>DUT input dBm Mean</a:t>
            </a:r>
          </a:p>
          <a:p>
            <a:pPr lvl="1"/>
            <a:r>
              <a:t>8.37177</a:t>
            </a:r>
          </a:p>
          <a:p>
            <a:r>
              <a:t>RMS Error </a:t>
            </a:r>
          </a:p>
          <a:p>
            <a:r>
              <a:t>0.46318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